
<file path=[Content_Types].xml><?xml version="1.0" encoding="utf-8"?>
<Types xmlns="http://schemas.openxmlformats.org/package/2006/content-types">
  <Override PartName="/_rels/.rels" ContentType="application/vnd.openxmlformats-package.relationships+xml"/>
  <Override PartName="/ppt/_rels/presentation.xml.rels" ContentType="application/vnd.openxmlformats-package.relationships+xml"/>
  <Override PartName="/ppt/slides/_rels/slide24.xml.rels" ContentType="application/vnd.openxmlformats-package.relationships+xml"/>
  <Override PartName="/ppt/slides/_rels/slide23.xml.rels" ContentType="application/vnd.openxmlformats-package.relationships+xml"/>
  <Override PartName="/ppt/slides/_rels/slide26.xml.rels" ContentType="application/vnd.openxmlformats-package.relationships+xml"/>
  <Override PartName="/ppt/slides/_rels/slide21.xml.rels" ContentType="application/vnd.openxmlformats-package.relationships+xml"/>
  <Override PartName="/ppt/slides/_rels/slide19.xml.rels" ContentType="application/vnd.openxmlformats-package.relationships+xml"/>
  <Override PartName="/ppt/slides/_rels/slide18.xml.rels" ContentType="application/vnd.openxmlformats-package.relationships+xml"/>
  <Override PartName="/ppt/slides/_rels/slide14.xml.rels" ContentType="application/vnd.openxmlformats-package.relationships+xml"/>
  <Override PartName="/ppt/slides/_rels/slide25.xml.rels" ContentType="application/vnd.openxmlformats-package.relationships+xml"/>
  <Override PartName="/ppt/slides/_rels/slide13.xml.rels" ContentType="application/vnd.openxmlformats-package.relationships+xml"/>
  <Override PartName="/ppt/slides/_rels/slide27.xml.rels" ContentType="application/vnd.openxmlformats-package.relationships+xml"/>
  <Override PartName="/ppt/slides/_rels/slide20.xml.rels" ContentType="application/vnd.openxmlformats-package.relationships+xml"/>
  <Override PartName="/ppt/slides/_rels/slide12.xml.rels" ContentType="application/vnd.openxmlformats-package.relationships+xml"/>
  <Override PartName="/ppt/slides/_rels/slide15.xml.rels" ContentType="application/vnd.openxmlformats-package.relationships+xml"/>
  <Override PartName="/ppt/slides/_rels/slide11.xml.rels" ContentType="application/vnd.openxmlformats-package.relationships+xml"/>
  <Override PartName="/ppt/slides/_rels/slide8.xml.rels" ContentType="application/vnd.openxmlformats-package.relationships+xml"/>
  <Override PartName="/ppt/slides/_rels/slide9.xml.rels" ContentType="application/vnd.openxmlformats-package.relationships+xml"/>
  <Override PartName="/ppt/slides/_rels/slide16.xml.rels" ContentType="application/vnd.openxmlformats-package.relationships+xml"/>
  <Override PartName="/ppt/slides/_rels/slide22.xml.rels" ContentType="application/vnd.openxmlformats-package.relationships+xml"/>
  <Override PartName="/ppt/slides/_rels/slide7.xml.rels" ContentType="application/vnd.openxmlformats-package.relationships+xml"/>
  <Override PartName="/ppt/slides/_rels/slide10.xml.rels" ContentType="application/vnd.openxmlformats-package.relationships+xml"/>
  <Override PartName="/ppt/slides/_rels/slide5.xml.rels" ContentType="application/vnd.openxmlformats-package.relationships+xml"/>
  <Override PartName="/ppt/slides/_rels/slide17.xml.rels" ContentType="application/vnd.openxmlformats-package.relationships+xml"/>
  <Override PartName="/ppt/slides/_rels/slide4.xml.rels" ContentType="application/vnd.openxmlformats-package.relationships+xml"/>
  <Override PartName="/ppt/slides/_rels/slide3.xml.rels" ContentType="application/vnd.openxmlformats-package.relationships+xml"/>
  <Override PartName="/ppt/slides/_rels/slide6.xml.rels" ContentType="application/vnd.openxmlformats-package.relationships+xml"/>
  <Override PartName="/ppt/slides/_rels/slide2.xml.rels" ContentType="application/vnd.openxmlformats-package.relationships+xml"/>
  <Override PartName="/ppt/slides/_rels/slide1.xml.rels" ContentType="application/vnd.openxmlformats-package.relationships+xml"/>
  <Override PartName="/ppt/slides/slide25.xml" ContentType="application/vnd.openxmlformats-officedocument.presentationml.slide+xml"/>
  <Override PartName="/ppt/slides/slide21.xml" ContentType="application/vnd.openxmlformats-officedocument.presentationml.slide+xml"/>
  <Override PartName="/ppt/slides/slide20.xml" ContentType="application/vnd.openxmlformats-officedocument.presentationml.slide+xml"/>
  <Override PartName="/ppt/slides/slide19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3.xml" ContentType="application/vnd.openxmlformats-officedocument.presentationml.slide+xml"/>
  <Override PartName="/ppt/slides/slide17.xml" ContentType="application/vnd.openxmlformats-officedocument.presentationml.slide+xml"/>
  <Override PartName="/ppt/slides/slide16.xml" ContentType="application/vnd.openxmlformats-officedocument.presentationml.slide+xml"/>
  <Override PartName="/ppt/slides/slide13.xml" ContentType="application/vnd.openxmlformats-officedocument.presentationml.slide+xml"/>
  <Override PartName="/ppt/slides/slide11.xml" ContentType="application/vnd.openxmlformats-officedocument.presentationml.slide+xml"/>
  <Override PartName="/ppt/slides/slide10.xml" ContentType="application/vnd.openxmlformats-officedocument.presentationml.slide+xml"/>
  <Override PartName="/ppt/slides/slide22.xml" ContentType="application/vnd.openxmlformats-officedocument.presentationml.slide+xml"/>
  <Override PartName="/ppt/slides/slide9.xml" ContentType="application/vnd.openxmlformats-officedocument.presentationml.slide+xml"/>
  <Override PartName="/ppt/slides/slide12.xml" ContentType="application/vnd.openxmlformats-officedocument.presentationml.slide+xml"/>
  <Override PartName="/ppt/slides/slide8.xml" ContentType="application/vnd.openxmlformats-officedocument.presentationml.slide+xml"/>
  <Override PartName="/ppt/slides/slide7.xml" ContentType="application/vnd.openxmlformats-officedocument.presentationml.slide+xml"/>
  <Override PartName="/ppt/slides/slide24.xml" ContentType="application/vnd.openxmlformats-officedocument.presentationml.slide+xml"/>
  <Override PartName="/ppt/slides/slide5.xml" ContentType="application/vnd.openxmlformats-officedocument.presentationml.slide+xml"/>
  <Override PartName="/ppt/slides/slide4.xml" ContentType="application/vnd.openxmlformats-officedocument.presentationml.slide+xml"/>
  <Override PartName="/ppt/slides/slide14.xml" ContentType="application/vnd.openxmlformats-officedocument.presentationml.slide+xml"/>
  <Override PartName="/ppt/slides/slide27.xml" ContentType="application/vnd.openxmlformats-officedocument.presentationml.slide+xml"/>
  <Override PartName="/ppt/slides/slide3.xml" ContentType="application/vnd.openxmlformats-officedocument.presentationml.slide+xml"/>
  <Override PartName="/ppt/slides/slide2.xml" ContentType="application/vnd.openxmlformats-officedocument.presentationml.slide+xml"/>
  <Override PartName="/ppt/slides/slide6.xml" ContentType="application/vnd.openxmlformats-officedocument.presentationml.slide+xml"/>
  <Override PartName="/ppt/slides/slide15.xml" ContentType="application/vnd.openxmlformats-officedocument.presentationml.slide+xml"/>
  <Override PartName="/ppt/slides/slide1.xml" ContentType="application/vnd.openxmlformats-officedocument.presentationml.slide+xml"/>
  <Override PartName="/ppt/slideLayouts/slideLayout2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_rels/slideLayout23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24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.xml.rels" ContentType="application/vnd.openxmlformats-package.relationships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1.xml" ContentType="application/vnd.openxmlformats-officedocument.theme+xml"/>
  <Override PartName="/ppt/media/image10.png" ContentType="image/png"/>
  <Override PartName="/ppt/media/image8.png" ContentType="image/png"/>
  <Override PartName="/ppt/media/image6.png" ContentType="image/png"/>
  <Override PartName="/ppt/media/image5.png" ContentType="image/png"/>
  <Override PartName="/ppt/media/image7.png" ContentType="image/png"/>
  <Override PartName="/ppt/media/image4.png" ContentType="image/png"/>
  <Override PartName="/ppt/media/image9.jpeg" ContentType="image/jpeg"/>
  <Override PartName="/ppt/media/image3.png" ContentType="image/png"/>
  <Override PartName="/ppt/media/image2.png" ContentType="image/png"/>
  <Override PartName="/ppt/media/image1.png" ContentType="image/png"/>
  <Override PartName="/ppt/slideMasters/_rels/slideMaster2.xml.rels" ContentType="application/vnd.openxmlformats-package.relationships+xml"/>
  <Override PartName="/ppt/slideMasters/_rels/slideMaster1.xml.rels" ContentType="application/vnd.openxmlformats-package.relationships+xml"/>
  <Override PartName="/ppt/slideMasters/slideMaster2.xml" ContentType="application/vnd.openxmlformats-officedocument.presentationml.slideMaster+xml"/>
  <Override PartName="/ppt/slideMasters/slideMaster1.xml" ContentType="application/vnd.openxmlformats-officedocument.presentationml.slideMaster+xml"/>
  <Override PartName="/ppt/presentation.xml" ContentType="application/vnd.openxmlformats-officedocument.presentationml.presentation.main+xml"/>
  <Override PartName="/docProps/custom.xml" ContentType="application/vnd.openxmlformats-officedocument.custom-properties+xml"/>
  <Override PartName="/docProps/app.xml" ContentType="application/vnd.openxmlformats-officedocument.extended-properties+xml"/>
  <Override PartName="/docProps/core.xml" ContentType="application/vnd.openxmlformats-package.core-propertie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>
  <p:sldMasterIdLst>
    <p:sldMasterId id="2147483648" r:id="rId2"/>
    <p:sldMasterId id="2147483661" r:id="rId3"/>
  </p:sld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79" r:id="rId27"/>
    <p:sldId id="280" r:id="rId28"/>
    <p:sldId id="281" r:id="rId29"/>
    <p:sldId id="282" r:id="rId30"/>
  </p:sldIdLst>
  <p:sldSz cx="9144000" cy="6858000"/>
  <p:notesSz cx="7772400" cy="10058400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Relationship Id="rId9" Type="http://schemas.openxmlformats.org/officeDocument/2006/relationships/slide" Target="slides/slide6.xml"/><Relationship Id="rId10" Type="http://schemas.openxmlformats.org/officeDocument/2006/relationships/slide" Target="slides/slide7.xml"/><Relationship Id="rId11" Type="http://schemas.openxmlformats.org/officeDocument/2006/relationships/slide" Target="slides/slide8.xml"/><Relationship Id="rId12" Type="http://schemas.openxmlformats.org/officeDocument/2006/relationships/slide" Target="slides/slide9.xml"/><Relationship Id="rId13" Type="http://schemas.openxmlformats.org/officeDocument/2006/relationships/slide" Target="slides/slide10.xml"/><Relationship Id="rId14" Type="http://schemas.openxmlformats.org/officeDocument/2006/relationships/slide" Target="slides/slide11.xml"/><Relationship Id="rId15" Type="http://schemas.openxmlformats.org/officeDocument/2006/relationships/slide" Target="slides/slide12.xml"/><Relationship Id="rId16" Type="http://schemas.openxmlformats.org/officeDocument/2006/relationships/slide" Target="slides/slide13.xml"/><Relationship Id="rId17" Type="http://schemas.openxmlformats.org/officeDocument/2006/relationships/slide" Target="slides/slide14.xml"/><Relationship Id="rId18" Type="http://schemas.openxmlformats.org/officeDocument/2006/relationships/slide" Target="slides/slide15.xml"/><Relationship Id="rId19" Type="http://schemas.openxmlformats.org/officeDocument/2006/relationships/slide" Target="slides/slide16.xml"/><Relationship Id="rId20" Type="http://schemas.openxmlformats.org/officeDocument/2006/relationships/slide" Target="slides/slide17.xml"/><Relationship Id="rId21" Type="http://schemas.openxmlformats.org/officeDocument/2006/relationships/slide" Target="slides/slide18.xml"/><Relationship Id="rId22" Type="http://schemas.openxmlformats.org/officeDocument/2006/relationships/slide" Target="slides/slide19.xml"/><Relationship Id="rId23" Type="http://schemas.openxmlformats.org/officeDocument/2006/relationships/slide" Target="slides/slide20.xml"/><Relationship Id="rId24" Type="http://schemas.openxmlformats.org/officeDocument/2006/relationships/slide" Target="slides/slide21.xml"/><Relationship Id="rId25" Type="http://schemas.openxmlformats.org/officeDocument/2006/relationships/slide" Target="slides/slide22.xml"/><Relationship Id="rId26" Type="http://schemas.openxmlformats.org/officeDocument/2006/relationships/slide" Target="slides/slide23.xml"/><Relationship Id="rId27" Type="http://schemas.openxmlformats.org/officeDocument/2006/relationships/slide" Target="slides/slide24.xml"/><Relationship Id="rId28" Type="http://schemas.openxmlformats.org/officeDocument/2006/relationships/slide" Target="slides/slide25.xml"/><Relationship Id="rId29" Type="http://schemas.openxmlformats.org/officeDocument/2006/relationships/slide" Target="slides/slide26.xml"/><Relationship Id="rId30" Type="http://schemas.openxmlformats.org/officeDocument/2006/relationships/slide" Target="slides/slide27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Relationship Id="rId3" Type="http://schemas.openxmlformats.org/officeDocument/2006/relationships/image" Target="../media/image5.png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7.png"/><Relationship Id="rId3" Type="http://schemas.openxmlformats.org/officeDocument/2006/relationships/image" Target="../media/image8.png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PlaceHolder 1"/>
          <p:cNvSpPr>
            <a:spLocks noGrp="1"/>
          </p:cNvSpPr>
          <p:nvPr>
            <p:ph type="title"/>
          </p:nvPr>
        </p:nvSpPr>
        <p:spPr>
          <a:xfrm>
            <a:off x="914400" y="274680"/>
            <a:ext cx="7772040" cy="114264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43" name="PlaceHolder 2"/>
          <p:cNvSpPr>
            <a:spLocks noGrp="1"/>
          </p:cNvSpPr>
          <p:nvPr>
            <p:ph type="body"/>
          </p:nvPr>
        </p:nvSpPr>
        <p:spPr>
          <a:xfrm>
            <a:off x="914400" y="1447920"/>
            <a:ext cx="7772040" cy="21805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44" name="PlaceHolder 3"/>
          <p:cNvSpPr>
            <a:spLocks noGrp="1"/>
          </p:cNvSpPr>
          <p:nvPr>
            <p:ph type="body"/>
          </p:nvPr>
        </p:nvSpPr>
        <p:spPr>
          <a:xfrm>
            <a:off x="914400" y="3836160"/>
            <a:ext cx="7772040" cy="21805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PlaceHolder 1"/>
          <p:cNvSpPr>
            <a:spLocks noGrp="1"/>
          </p:cNvSpPr>
          <p:nvPr>
            <p:ph type="title"/>
          </p:nvPr>
        </p:nvSpPr>
        <p:spPr>
          <a:xfrm>
            <a:off x="914400" y="274680"/>
            <a:ext cx="7772040" cy="114264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46" name="PlaceHolder 2"/>
          <p:cNvSpPr>
            <a:spLocks noGrp="1"/>
          </p:cNvSpPr>
          <p:nvPr>
            <p:ph type="body"/>
          </p:nvPr>
        </p:nvSpPr>
        <p:spPr>
          <a:xfrm>
            <a:off x="914400" y="1447920"/>
            <a:ext cx="3792600" cy="21805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47" name="PlaceHolder 3"/>
          <p:cNvSpPr>
            <a:spLocks noGrp="1"/>
          </p:cNvSpPr>
          <p:nvPr>
            <p:ph type="body"/>
          </p:nvPr>
        </p:nvSpPr>
        <p:spPr>
          <a:xfrm>
            <a:off x="4897080" y="1447920"/>
            <a:ext cx="3792600" cy="21805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48" name="PlaceHolder 4"/>
          <p:cNvSpPr>
            <a:spLocks noGrp="1"/>
          </p:cNvSpPr>
          <p:nvPr>
            <p:ph type="body"/>
          </p:nvPr>
        </p:nvSpPr>
        <p:spPr>
          <a:xfrm>
            <a:off x="4897080" y="3836160"/>
            <a:ext cx="3792600" cy="21805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49" name="PlaceHolder 5"/>
          <p:cNvSpPr>
            <a:spLocks noGrp="1"/>
          </p:cNvSpPr>
          <p:nvPr>
            <p:ph type="body"/>
          </p:nvPr>
        </p:nvSpPr>
        <p:spPr>
          <a:xfrm>
            <a:off x="914400" y="3836160"/>
            <a:ext cx="3792600" cy="21805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914400" y="274680"/>
            <a:ext cx="7772040" cy="114264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51" name="PlaceHolder 2"/>
          <p:cNvSpPr>
            <a:spLocks noGrp="1"/>
          </p:cNvSpPr>
          <p:nvPr>
            <p:ph type="body"/>
          </p:nvPr>
        </p:nvSpPr>
        <p:spPr>
          <a:xfrm>
            <a:off x="914400" y="1447920"/>
            <a:ext cx="7772040" cy="45716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52" name="PlaceHolder 3"/>
          <p:cNvSpPr>
            <a:spLocks noGrp="1"/>
          </p:cNvSpPr>
          <p:nvPr>
            <p:ph type="body"/>
          </p:nvPr>
        </p:nvSpPr>
        <p:spPr>
          <a:xfrm>
            <a:off x="914400" y="1447920"/>
            <a:ext cx="7772040" cy="45716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pic>
        <p:nvPicPr>
          <p:cNvPr id="53" name="" descr=""/>
          <p:cNvPicPr/>
          <p:nvPr/>
        </p:nvPicPr>
        <p:blipFill>
          <a:blip r:embed="rId2"/>
          <a:stretch/>
        </p:blipFill>
        <p:spPr>
          <a:xfrm>
            <a:off x="1935360" y="1447560"/>
            <a:ext cx="5729760" cy="4571640"/>
          </a:xfrm>
          <a:prstGeom prst="rect">
            <a:avLst/>
          </a:prstGeom>
          <a:ln>
            <a:noFill/>
          </a:ln>
        </p:spPr>
      </p:pic>
      <p:pic>
        <p:nvPicPr>
          <p:cNvPr id="54" name="" descr=""/>
          <p:cNvPicPr/>
          <p:nvPr/>
        </p:nvPicPr>
        <p:blipFill>
          <a:blip r:embed="rId3"/>
          <a:stretch/>
        </p:blipFill>
        <p:spPr>
          <a:xfrm>
            <a:off x="1935360" y="1447560"/>
            <a:ext cx="5729760" cy="457164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 type="title"/>
          </p:nvPr>
        </p:nvSpPr>
        <p:spPr>
          <a:xfrm>
            <a:off x="914400" y="274680"/>
            <a:ext cx="7772040" cy="114264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65" name="PlaceHolder 2"/>
          <p:cNvSpPr>
            <a:spLocks noGrp="1"/>
          </p:cNvSpPr>
          <p:nvPr>
            <p:ph type="subTitle"/>
          </p:nvPr>
        </p:nvSpPr>
        <p:spPr>
          <a:xfrm>
            <a:off x="914400" y="1447920"/>
            <a:ext cx="7772040" cy="45716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PlaceHolder 1"/>
          <p:cNvSpPr>
            <a:spLocks noGrp="1"/>
          </p:cNvSpPr>
          <p:nvPr>
            <p:ph type="title"/>
          </p:nvPr>
        </p:nvSpPr>
        <p:spPr>
          <a:xfrm>
            <a:off x="914400" y="274680"/>
            <a:ext cx="7772040" cy="114264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67" name="PlaceHolder 2"/>
          <p:cNvSpPr>
            <a:spLocks noGrp="1"/>
          </p:cNvSpPr>
          <p:nvPr>
            <p:ph type="body"/>
          </p:nvPr>
        </p:nvSpPr>
        <p:spPr>
          <a:xfrm>
            <a:off x="914400" y="1447920"/>
            <a:ext cx="7772040" cy="45716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PlaceHolder 1"/>
          <p:cNvSpPr>
            <a:spLocks noGrp="1"/>
          </p:cNvSpPr>
          <p:nvPr>
            <p:ph type="title"/>
          </p:nvPr>
        </p:nvSpPr>
        <p:spPr>
          <a:xfrm>
            <a:off x="914400" y="274680"/>
            <a:ext cx="7772040" cy="114264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69" name="PlaceHolder 2"/>
          <p:cNvSpPr>
            <a:spLocks noGrp="1"/>
          </p:cNvSpPr>
          <p:nvPr>
            <p:ph type="body"/>
          </p:nvPr>
        </p:nvSpPr>
        <p:spPr>
          <a:xfrm>
            <a:off x="914400" y="1447920"/>
            <a:ext cx="3792600" cy="45716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70" name="PlaceHolder 3"/>
          <p:cNvSpPr>
            <a:spLocks noGrp="1"/>
          </p:cNvSpPr>
          <p:nvPr>
            <p:ph type="body"/>
          </p:nvPr>
        </p:nvSpPr>
        <p:spPr>
          <a:xfrm>
            <a:off x="4897080" y="1447920"/>
            <a:ext cx="3792600" cy="45716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PlaceHolder 1"/>
          <p:cNvSpPr>
            <a:spLocks noGrp="1"/>
          </p:cNvSpPr>
          <p:nvPr>
            <p:ph type="title"/>
          </p:nvPr>
        </p:nvSpPr>
        <p:spPr>
          <a:xfrm>
            <a:off x="914400" y="274680"/>
            <a:ext cx="7772040" cy="114264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PlaceHolder 1"/>
          <p:cNvSpPr>
            <a:spLocks noGrp="1"/>
          </p:cNvSpPr>
          <p:nvPr>
            <p:ph type="subTitle"/>
          </p:nvPr>
        </p:nvSpPr>
        <p:spPr>
          <a:xfrm>
            <a:off x="914400" y="274680"/>
            <a:ext cx="7772040" cy="52977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PlaceHolder 1"/>
          <p:cNvSpPr>
            <a:spLocks noGrp="1"/>
          </p:cNvSpPr>
          <p:nvPr>
            <p:ph type="title"/>
          </p:nvPr>
        </p:nvSpPr>
        <p:spPr>
          <a:xfrm>
            <a:off x="914400" y="274680"/>
            <a:ext cx="7772040" cy="114264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74" name="PlaceHolder 2"/>
          <p:cNvSpPr>
            <a:spLocks noGrp="1"/>
          </p:cNvSpPr>
          <p:nvPr>
            <p:ph type="body"/>
          </p:nvPr>
        </p:nvSpPr>
        <p:spPr>
          <a:xfrm>
            <a:off x="914400" y="1447920"/>
            <a:ext cx="3792600" cy="21805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75" name="PlaceHolder 3"/>
          <p:cNvSpPr>
            <a:spLocks noGrp="1"/>
          </p:cNvSpPr>
          <p:nvPr>
            <p:ph type="body"/>
          </p:nvPr>
        </p:nvSpPr>
        <p:spPr>
          <a:xfrm>
            <a:off x="914400" y="3836160"/>
            <a:ext cx="3792600" cy="21805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76" name="PlaceHolder 4"/>
          <p:cNvSpPr>
            <a:spLocks noGrp="1"/>
          </p:cNvSpPr>
          <p:nvPr>
            <p:ph type="body"/>
          </p:nvPr>
        </p:nvSpPr>
        <p:spPr>
          <a:xfrm>
            <a:off x="4897080" y="1447920"/>
            <a:ext cx="3792600" cy="45716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laceHolder 1"/>
          <p:cNvSpPr>
            <a:spLocks noGrp="1"/>
          </p:cNvSpPr>
          <p:nvPr>
            <p:ph type="title"/>
          </p:nvPr>
        </p:nvSpPr>
        <p:spPr>
          <a:xfrm>
            <a:off x="914400" y="274680"/>
            <a:ext cx="7772040" cy="114264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22" name="PlaceHolder 2"/>
          <p:cNvSpPr>
            <a:spLocks noGrp="1"/>
          </p:cNvSpPr>
          <p:nvPr>
            <p:ph type="subTitle"/>
          </p:nvPr>
        </p:nvSpPr>
        <p:spPr>
          <a:xfrm>
            <a:off x="914400" y="1447920"/>
            <a:ext cx="7772040" cy="45716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PlaceHolder 1"/>
          <p:cNvSpPr>
            <a:spLocks noGrp="1"/>
          </p:cNvSpPr>
          <p:nvPr>
            <p:ph type="title"/>
          </p:nvPr>
        </p:nvSpPr>
        <p:spPr>
          <a:xfrm>
            <a:off x="914400" y="274680"/>
            <a:ext cx="7772040" cy="114264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78" name="PlaceHolder 2"/>
          <p:cNvSpPr>
            <a:spLocks noGrp="1"/>
          </p:cNvSpPr>
          <p:nvPr>
            <p:ph type="body"/>
          </p:nvPr>
        </p:nvSpPr>
        <p:spPr>
          <a:xfrm>
            <a:off x="914400" y="1447920"/>
            <a:ext cx="3792600" cy="45716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79" name="PlaceHolder 3"/>
          <p:cNvSpPr>
            <a:spLocks noGrp="1"/>
          </p:cNvSpPr>
          <p:nvPr>
            <p:ph type="body"/>
          </p:nvPr>
        </p:nvSpPr>
        <p:spPr>
          <a:xfrm>
            <a:off x="4897080" y="1447920"/>
            <a:ext cx="3792600" cy="21805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80" name="PlaceHolder 4"/>
          <p:cNvSpPr>
            <a:spLocks noGrp="1"/>
          </p:cNvSpPr>
          <p:nvPr>
            <p:ph type="body"/>
          </p:nvPr>
        </p:nvSpPr>
        <p:spPr>
          <a:xfrm>
            <a:off x="4897080" y="3836160"/>
            <a:ext cx="3792600" cy="21805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PlaceHolder 1"/>
          <p:cNvSpPr>
            <a:spLocks noGrp="1"/>
          </p:cNvSpPr>
          <p:nvPr>
            <p:ph type="title"/>
          </p:nvPr>
        </p:nvSpPr>
        <p:spPr>
          <a:xfrm>
            <a:off x="914400" y="274680"/>
            <a:ext cx="7772040" cy="114264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82" name="PlaceHolder 2"/>
          <p:cNvSpPr>
            <a:spLocks noGrp="1"/>
          </p:cNvSpPr>
          <p:nvPr>
            <p:ph type="body"/>
          </p:nvPr>
        </p:nvSpPr>
        <p:spPr>
          <a:xfrm>
            <a:off x="914400" y="1447920"/>
            <a:ext cx="3792600" cy="21805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83" name="PlaceHolder 3"/>
          <p:cNvSpPr>
            <a:spLocks noGrp="1"/>
          </p:cNvSpPr>
          <p:nvPr>
            <p:ph type="body"/>
          </p:nvPr>
        </p:nvSpPr>
        <p:spPr>
          <a:xfrm>
            <a:off x="4897080" y="1447920"/>
            <a:ext cx="3792600" cy="21805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84" name="PlaceHolder 4"/>
          <p:cNvSpPr>
            <a:spLocks noGrp="1"/>
          </p:cNvSpPr>
          <p:nvPr>
            <p:ph type="body"/>
          </p:nvPr>
        </p:nvSpPr>
        <p:spPr>
          <a:xfrm>
            <a:off x="914400" y="3836160"/>
            <a:ext cx="7772040" cy="21805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PlaceHolder 1"/>
          <p:cNvSpPr>
            <a:spLocks noGrp="1"/>
          </p:cNvSpPr>
          <p:nvPr>
            <p:ph type="title"/>
          </p:nvPr>
        </p:nvSpPr>
        <p:spPr>
          <a:xfrm>
            <a:off x="914400" y="274680"/>
            <a:ext cx="7772040" cy="114264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86" name="PlaceHolder 2"/>
          <p:cNvSpPr>
            <a:spLocks noGrp="1"/>
          </p:cNvSpPr>
          <p:nvPr>
            <p:ph type="body"/>
          </p:nvPr>
        </p:nvSpPr>
        <p:spPr>
          <a:xfrm>
            <a:off x="914400" y="1447920"/>
            <a:ext cx="7772040" cy="21805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87" name="PlaceHolder 3"/>
          <p:cNvSpPr>
            <a:spLocks noGrp="1"/>
          </p:cNvSpPr>
          <p:nvPr>
            <p:ph type="body"/>
          </p:nvPr>
        </p:nvSpPr>
        <p:spPr>
          <a:xfrm>
            <a:off x="914400" y="3836160"/>
            <a:ext cx="7772040" cy="21805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PlaceHolder 1"/>
          <p:cNvSpPr>
            <a:spLocks noGrp="1"/>
          </p:cNvSpPr>
          <p:nvPr>
            <p:ph type="title"/>
          </p:nvPr>
        </p:nvSpPr>
        <p:spPr>
          <a:xfrm>
            <a:off x="914400" y="274680"/>
            <a:ext cx="7772040" cy="114264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89" name="PlaceHolder 2"/>
          <p:cNvSpPr>
            <a:spLocks noGrp="1"/>
          </p:cNvSpPr>
          <p:nvPr>
            <p:ph type="body"/>
          </p:nvPr>
        </p:nvSpPr>
        <p:spPr>
          <a:xfrm>
            <a:off x="914400" y="1447920"/>
            <a:ext cx="3792600" cy="21805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90" name="PlaceHolder 3"/>
          <p:cNvSpPr>
            <a:spLocks noGrp="1"/>
          </p:cNvSpPr>
          <p:nvPr>
            <p:ph type="body"/>
          </p:nvPr>
        </p:nvSpPr>
        <p:spPr>
          <a:xfrm>
            <a:off x="4897080" y="1447920"/>
            <a:ext cx="3792600" cy="21805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91" name="PlaceHolder 4"/>
          <p:cNvSpPr>
            <a:spLocks noGrp="1"/>
          </p:cNvSpPr>
          <p:nvPr>
            <p:ph type="body"/>
          </p:nvPr>
        </p:nvSpPr>
        <p:spPr>
          <a:xfrm>
            <a:off x="4897080" y="3836160"/>
            <a:ext cx="3792600" cy="21805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92" name="PlaceHolder 5"/>
          <p:cNvSpPr>
            <a:spLocks noGrp="1"/>
          </p:cNvSpPr>
          <p:nvPr>
            <p:ph type="body"/>
          </p:nvPr>
        </p:nvSpPr>
        <p:spPr>
          <a:xfrm>
            <a:off x="914400" y="3836160"/>
            <a:ext cx="3792600" cy="21805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PlaceHolder 1"/>
          <p:cNvSpPr>
            <a:spLocks noGrp="1"/>
          </p:cNvSpPr>
          <p:nvPr>
            <p:ph type="title"/>
          </p:nvPr>
        </p:nvSpPr>
        <p:spPr>
          <a:xfrm>
            <a:off x="914400" y="274680"/>
            <a:ext cx="7772040" cy="114264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94" name="PlaceHolder 2"/>
          <p:cNvSpPr>
            <a:spLocks noGrp="1"/>
          </p:cNvSpPr>
          <p:nvPr>
            <p:ph type="body"/>
          </p:nvPr>
        </p:nvSpPr>
        <p:spPr>
          <a:xfrm>
            <a:off x="914400" y="1447920"/>
            <a:ext cx="7772040" cy="45716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95" name="PlaceHolder 3"/>
          <p:cNvSpPr>
            <a:spLocks noGrp="1"/>
          </p:cNvSpPr>
          <p:nvPr>
            <p:ph type="body"/>
          </p:nvPr>
        </p:nvSpPr>
        <p:spPr>
          <a:xfrm>
            <a:off x="914400" y="1447920"/>
            <a:ext cx="7772040" cy="45716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pic>
        <p:nvPicPr>
          <p:cNvPr id="96" name="" descr=""/>
          <p:cNvPicPr/>
          <p:nvPr/>
        </p:nvPicPr>
        <p:blipFill>
          <a:blip r:embed="rId2"/>
          <a:stretch/>
        </p:blipFill>
        <p:spPr>
          <a:xfrm>
            <a:off x="1935360" y="1447560"/>
            <a:ext cx="5729760" cy="4571640"/>
          </a:xfrm>
          <a:prstGeom prst="rect">
            <a:avLst/>
          </a:prstGeom>
          <a:ln>
            <a:noFill/>
          </a:ln>
        </p:spPr>
      </p:pic>
      <p:pic>
        <p:nvPicPr>
          <p:cNvPr id="97" name="" descr=""/>
          <p:cNvPicPr/>
          <p:nvPr/>
        </p:nvPicPr>
        <p:blipFill>
          <a:blip r:embed="rId3"/>
          <a:stretch/>
        </p:blipFill>
        <p:spPr>
          <a:xfrm>
            <a:off x="1935360" y="1447560"/>
            <a:ext cx="5729760" cy="457164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914400" y="274680"/>
            <a:ext cx="7772040" cy="114264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914400" y="1447920"/>
            <a:ext cx="7772040" cy="45716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PlaceHolder 1"/>
          <p:cNvSpPr>
            <a:spLocks noGrp="1"/>
          </p:cNvSpPr>
          <p:nvPr>
            <p:ph type="title"/>
          </p:nvPr>
        </p:nvSpPr>
        <p:spPr>
          <a:xfrm>
            <a:off x="914400" y="274680"/>
            <a:ext cx="7772040" cy="114264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26" name="PlaceHolder 2"/>
          <p:cNvSpPr>
            <a:spLocks noGrp="1"/>
          </p:cNvSpPr>
          <p:nvPr>
            <p:ph type="body"/>
          </p:nvPr>
        </p:nvSpPr>
        <p:spPr>
          <a:xfrm>
            <a:off x="914400" y="1447920"/>
            <a:ext cx="3792600" cy="45716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7" name="PlaceHolder 3"/>
          <p:cNvSpPr>
            <a:spLocks noGrp="1"/>
          </p:cNvSpPr>
          <p:nvPr>
            <p:ph type="body"/>
          </p:nvPr>
        </p:nvSpPr>
        <p:spPr>
          <a:xfrm>
            <a:off x="4897080" y="1447920"/>
            <a:ext cx="3792600" cy="45716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laceHolder 1"/>
          <p:cNvSpPr>
            <a:spLocks noGrp="1"/>
          </p:cNvSpPr>
          <p:nvPr>
            <p:ph type="title"/>
          </p:nvPr>
        </p:nvSpPr>
        <p:spPr>
          <a:xfrm>
            <a:off x="914400" y="274680"/>
            <a:ext cx="7772040" cy="114264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subTitle"/>
          </p:nvPr>
        </p:nvSpPr>
        <p:spPr>
          <a:xfrm>
            <a:off x="914400" y="274680"/>
            <a:ext cx="7772040" cy="52977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PlaceHolder 1"/>
          <p:cNvSpPr>
            <a:spLocks noGrp="1"/>
          </p:cNvSpPr>
          <p:nvPr>
            <p:ph type="title"/>
          </p:nvPr>
        </p:nvSpPr>
        <p:spPr>
          <a:xfrm>
            <a:off x="914400" y="274680"/>
            <a:ext cx="7772040" cy="114264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31" name="PlaceHolder 2"/>
          <p:cNvSpPr>
            <a:spLocks noGrp="1"/>
          </p:cNvSpPr>
          <p:nvPr>
            <p:ph type="body"/>
          </p:nvPr>
        </p:nvSpPr>
        <p:spPr>
          <a:xfrm>
            <a:off x="914400" y="1447920"/>
            <a:ext cx="3792600" cy="21805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32" name="PlaceHolder 3"/>
          <p:cNvSpPr>
            <a:spLocks noGrp="1"/>
          </p:cNvSpPr>
          <p:nvPr>
            <p:ph type="body"/>
          </p:nvPr>
        </p:nvSpPr>
        <p:spPr>
          <a:xfrm>
            <a:off x="914400" y="3836160"/>
            <a:ext cx="3792600" cy="21805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33" name="PlaceHolder 4"/>
          <p:cNvSpPr>
            <a:spLocks noGrp="1"/>
          </p:cNvSpPr>
          <p:nvPr>
            <p:ph type="body"/>
          </p:nvPr>
        </p:nvSpPr>
        <p:spPr>
          <a:xfrm>
            <a:off x="4897080" y="1447920"/>
            <a:ext cx="3792600" cy="45716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914400" y="274680"/>
            <a:ext cx="7772040" cy="114264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914400" y="1447920"/>
            <a:ext cx="3792600" cy="45716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4897080" y="1447920"/>
            <a:ext cx="3792600" cy="21805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37" name="PlaceHolder 4"/>
          <p:cNvSpPr>
            <a:spLocks noGrp="1"/>
          </p:cNvSpPr>
          <p:nvPr>
            <p:ph type="body"/>
          </p:nvPr>
        </p:nvSpPr>
        <p:spPr>
          <a:xfrm>
            <a:off x="4897080" y="3836160"/>
            <a:ext cx="3792600" cy="21805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914400" y="274680"/>
            <a:ext cx="7772040" cy="114264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39" name="PlaceHolder 2"/>
          <p:cNvSpPr>
            <a:spLocks noGrp="1"/>
          </p:cNvSpPr>
          <p:nvPr>
            <p:ph type="body"/>
          </p:nvPr>
        </p:nvSpPr>
        <p:spPr>
          <a:xfrm>
            <a:off x="914400" y="1447920"/>
            <a:ext cx="3792600" cy="21805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40" name="PlaceHolder 3"/>
          <p:cNvSpPr>
            <a:spLocks noGrp="1"/>
          </p:cNvSpPr>
          <p:nvPr>
            <p:ph type="body"/>
          </p:nvPr>
        </p:nvSpPr>
        <p:spPr>
          <a:xfrm>
            <a:off x="4897080" y="1447920"/>
            <a:ext cx="3792600" cy="21805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41" name="PlaceHolder 4"/>
          <p:cNvSpPr>
            <a:spLocks noGrp="1"/>
          </p:cNvSpPr>
          <p:nvPr>
            <p:ph type="body"/>
          </p:nvPr>
        </p:nvSpPr>
        <p:spPr>
          <a:xfrm>
            <a:off x="914400" y="3836160"/>
            <a:ext cx="7772040" cy="218052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slideLayout" Target="../slideLayouts/slideLayout1.xml"/><Relationship Id="rId6" Type="http://schemas.openxmlformats.org/officeDocument/2006/relationships/slideLayout" Target="../slideLayouts/slideLayout2.xml"/><Relationship Id="rId7" Type="http://schemas.openxmlformats.org/officeDocument/2006/relationships/slideLayout" Target="../slideLayouts/slideLayout3.xml"/><Relationship Id="rId8" Type="http://schemas.openxmlformats.org/officeDocument/2006/relationships/slideLayout" Target="../slideLayouts/slideLayout4.xml"/><Relationship Id="rId9" Type="http://schemas.openxmlformats.org/officeDocument/2006/relationships/slideLayout" Target="../slideLayouts/slideLayout5.xml"/><Relationship Id="rId10" Type="http://schemas.openxmlformats.org/officeDocument/2006/relationships/slideLayout" Target="../slideLayouts/slideLayout6.xml"/><Relationship Id="rId11" Type="http://schemas.openxmlformats.org/officeDocument/2006/relationships/slideLayout" Target="../slideLayouts/slideLayout7.xml"/><Relationship Id="rId12" Type="http://schemas.openxmlformats.org/officeDocument/2006/relationships/slideLayout" Target="../slideLayouts/slideLayout8.xml"/><Relationship Id="rId13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0.xml"/><Relationship Id="rId15" Type="http://schemas.openxmlformats.org/officeDocument/2006/relationships/slideLayout" Target="../slideLayouts/slideLayout11.xml"/><Relationship Id="rId16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image" Target="../media/image6.png"/><Relationship Id="rId3" Type="http://schemas.openxmlformats.org/officeDocument/2006/relationships/slideLayout" Target="../slideLayouts/slideLayout13.xml"/><Relationship Id="rId4" Type="http://schemas.openxmlformats.org/officeDocument/2006/relationships/slideLayout" Target="../slideLayouts/slideLayout14.xml"/><Relationship Id="rId5" Type="http://schemas.openxmlformats.org/officeDocument/2006/relationships/slideLayout" Target="../slideLayouts/slideLayout15.xml"/><Relationship Id="rId6" Type="http://schemas.openxmlformats.org/officeDocument/2006/relationships/slideLayout" Target="../slideLayouts/slideLayout16.xml"/><Relationship Id="rId7" Type="http://schemas.openxmlformats.org/officeDocument/2006/relationships/slideLayout" Target="../slideLayouts/slideLayout17.xml"/><Relationship Id="rId8" Type="http://schemas.openxmlformats.org/officeDocument/2006/relationships/slideLayout" Target="../slideLayouts/slideLayout18.xml"/><Relationship Id="rId9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2.xml"/><Relationship Id="rId13" Type="http://schemas.openxmlformats.org/officeDocument/2006/relationships/slideLayout" Target="../slideLayouts/slideLayout23.xml"/><Relationship Id="rId14" Type="http://schemas.openxmlformats.org/officeDocument/2006/relationships/slideLayout" Target="../slideLayouts/slideLayout24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blipFill>
          <a:blip r:embed="rId2"/>
          <a:tile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CustomShape 1"/>
          <p:cNvSpPr/>
          <p:nvPr/>
        </p:nvSpPr>
        <p:spPr>
          <a:xfrm>
            <a:off x="0" y="0"/>
            <a:ext cx="9143640" cy="685764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" name="CustomShape 2"/>
          <p:cNvSpPr/>
          <p:nvPr/>
        </p:nvSpPr>
        <p:spPr>
          <a:xfrm>
            <a:off x="64080" y="69840"/>
            <a:ext cx="9012960" cy="6693120"/>
          </a:xfrm>
          <a:prstGeom prst="roundRect">
            <a:avLst>
              <a:gd name="adj" fmla="val 11865"/>
            </a:avLst>
          </a:prstGeom>
          <a:ln w="6480">
            <a:solidFill>
              <a:schemeClr val="tx1">
                <a:alpha val="100000"/>
              </a:schemeClr>
            </a:solidFill>
            <a:round/>
          </a:ln>
          <a:effectLst>
            <a:outerShdw algn="t" blurRad="38100" dir="5400000" dist="25400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/>
        </p:style>
      </p:sp>
      <p:pic>
        <p:nvPicPr>
          <p:cNvPr id="2" name="Picture 10" descr=""/>
          <p:cNvPicPr/>
          <p:nvPr/>
        </p:nvPicPr>
        <p:blipFill>
          <a:blip r:embed="rId3"/>
          <a:stretch/>
        </p:blipFill>
        <p:spPr>
          <a:xfrm>
            <a:off x="5791320" y="6040440"/>
            <a:ext cx="435600" cy="604440"/>
          </a:xfrm>
          <a:prstGeom prst="rect">
            <a:avLst/>
          </a:prstGeom>
          <a:ln>
            <a:noFill/>
          </a:ln>
        </p:spPr>
      </p:pic>
      <p:sp>
        <p:nvSpPr>
          <p:cNvPr id="3" name="CustomShape 3"/>
          <p:cNvSpPr/>
          <p:nvPr/>
        </p:nvSpPr>
        <p:spPr>
          <a:xfrm>
            <a:off x="6192720" y="6081840"/>
            <a:ext cx="2704680" cy="5166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lang="en-PH" sz="1400" strike="noStrike">
                <a:solidFill>
                  <a:srgbClr val="00b0f0"/>
                </a:solidFill>
                <a:latin typeface="Gotham Book"/>
              </a:rPr>
              <a:t>INFORMATION SYSTEMS &amp; </a:t>
            </a:r>
            <a:endParaRPr/>
          </a:p>
          <a:p>
            <a:pPr>
              <a:lnSpc>
                <a:spcPct val="100000"/>
              </a:lnSpc>
            </a:pPr>
            <a:r>
              <a:rPr lang="en-PH" sz="1400" strike="noStrike">
                <a:solidFill>
                  <a:srgbClr val="00b0f0"/>
                </a:solidFill>
                <a:latin typeface="Gotham Book"/>
              </a:rPr>
              <a:t>COMPUTER SCIENCE</a:t>
            </a:r>
            <a:endParaRPr/>
          </a:p>
        </p:txBody>
      </p:sp>
      <p:sp>
        <p:nvSpPr>
          <p:cNvPr id="4" name="CustomShape 4"/>
          <p:cNvSpPr/>
          <p:nvPr/>
        </p:nvSpPr>
        <p:spPr>
          <a:xfrm>
            <a:off x="6192720" y="6081840"/>
            <a:ext cx="2704680" cy="5166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lang="en-PH" sz="1400" strike="noStrike">
                <a:solidFill>
                  <a:srgbClr val="00b0f0"/>
                </a:solidFill>
                <a:latin typeface="Gotham Book"/>
              </a:rPr>
              <a:t>INFORMATION SYSTEMS &amp; </a:t>
            </a:r>
            <a:endParaRPr/>
          </a:p>
          <a:p>
            <a:pPr>
              <a:lnSpc>
                <a:spcPct val="100000"/>
              </a:lnSpc>
            </a:pPr>
            <a:r>
              <a:rPr lang="en-PH" sz="1400" strike="noStrike">
                <a:solidFill>
                  <a:srgbClr val="00b0f0"/>
                </a:solidFill>
                <a:latin typeface="Gotham Book"/>
              </a:rPr>
              <a:t>COMPUTER SCIENCE</a:t>
            </a:r>
            <a:endParaRPr/>
          </a:p>
        </p:txBody>
      </p:sp>
      <p:sp>
        <p:nvSpPr>
          <p:cNvPr id="5" name="CustomShape 5"/>
          <p:cNvSpPr/>
          <p:nvPr/>
        </p:nvSpPr>
        <p:spPr>
          <a:xfrm>
            <a:off x="0" y="0"/>
            <a:ext cx="9143640" cy="685764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6" name="CustomShape 6"/>
          <p:cNvSpPr/>
          <p:nvPr/>
        </p:nvSpPr>
        <p:spPr>
          <a:xfrm>
            <a:off x="65160" y="69840"/>
            <a:ext cx="9012960" cy="6691680"/>
          </a:xfrm>
          <a:prstGeom prst="roundRect">
            <a:avLst>
              <a:gd name="adj" fmla="val 11865"/>
            </a:avLst>
          </a:prstGeom>
          <a:noFill/>
          <a:ln w="6480">
            <a:solidFill>
              <a:schemeClr val="tx1">
                <a:alpha val="100000"/>
              </a:schemeClr>
            </a:solidFill>
            <a:round/>
          </a:ln>
          <a:effectLst>
            <a:outerShdw algn="t" blurRad="38100" dir="5400000" dist="25400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/>
        </p:style>
      </p:sp>
      <p:sp>
        <p:nvSpPr>
          <p:cNvPr id="7" name="PlaceHolder 7"/>
          <p:cNvSpPr>
            <a:spLocks noGrp="1"/>
          </p:cNvSpPr>
          <p:nvPr>
            <p:ph type="subTitle"/>
          </p:nvPr>
        </p:nvSpPr>
        <p:spPr>
          <a:xfrm>
            <a:off x="1295280" y="3200400"/>
            <a:ext cx="6400440" cy="1599840"/>
          </a:xfrm>
          <a:prstGeom prst="rect">
            <a:avLst/>
          </a:prstGeom>
        </p:spPr>
        <p:txBody>
          <a:bodyPr lIns="90000" rIns="90000" tIns="45000" bIns="45000"/>
          <a:p>
            <a:pPr algn="ctr">
              <a:lnSpc>
                <a:spcPct val="100000"/>
              </a:lnSpc>
            </a:pPr>
            <a:r>
              <a:rPr lang="en-PH" sz="2600" strike="noStrike">
                <a:solidFill>
                  <a:srgbClr val="242852"/>
                </a:solidFill>
                <a:latin typeface="Perpetua"/>
              </a:rPr>
              <a:t>Click to edit Master subtitle style</a:t>
            </a:r>
            <a:endParaRPr/>
          </a:p>
        </p:txBody>
      </p:sp>
      <p:sp>
        <p:nvSpPr>
          <p:cNvPr id="8" name="PlaceHolder 8"/>
          <p:cNvSpPr>
            <a:spLocks noGrp="1"/>
          </p:cNvSpPr>
          <p:nvPr>
            <p:ph type="ftr"/>
          </p:nvPr>
        </p:nvSpPr>
        <p:spPr>
          <a:xfrm>
            <a:off x="914400" y="6172200"/>
            <a:ext cx="4190760" cy="456840"/>
          </a:xfrm>
          <a:prstGeom prst="rect">
            <a:avLst/>
          </a:prstGeom>
        </p:spPr>
        <p:txBody>
          <a:bodyPr lIns="90000" rIns="90000" tIns="45000" bIns="45000" anchor="ctr"/>
          <a:p>
            <a:endParaRPr/>
          </a:p>
        </p:txBody>
      </p:sp>
      <p:sp>
        <p:nvSpPr>
          <p:cNvPr id="9" name="PlaceHolder 9"/>
          <p:cNvSpPr>
            <a:spLocks noGrp="1"/>
          </p:cNvSpPr>
          <p:nvPr>
            <p:ph type="sldNum"/>
          </p:nvPr>
        </p:nvSpPr>
        <p:spPr>
          <a:xfrm>
            <a:off x="146160" y="6210360"/>
            <a:ext cx="456840" cy="456840"/>
          </a:xfrm>
          <a:prstGeom prst="rect">
            <a:avLst/>
          </a:prstGeom>
        </p:spPr>
        <p:txBody>
          <a:bodyPr lIns="0" rIns="0" tIns="0" bIns="0" anchor="ctr" anchorCtr="1"/>
          <a:p>
            <a:pPr algn="ctr">
              <a:lnSpc>
                <a:spcPct val="100000"/>
              </a:lnSpc>
            </a:pPr>
            <a:fld id="{99D0F697-BED5-4366-ADE8-1152D8C29E13}" type="slidenum">
              <a:rPr lang="en-PH" sz="1200" strike="noStrike">
                <a:solidFill>
                  <a:srgbClr val="ffffff"/>
                </a:solidFill>
                <a:latin typeface="Franklin Gothic Book"/>
              </a:rPr>
              <a:t>&lt;number&gt;</a:t>
            </a:fld>
            <a:endParaRPr/>
          </a:p>
        </p:txBody>
      </p:sp>
      <p:sp>
        <p:nvSpPr>
          <p:cNvPr id="10" name="CustomShape 10"/>
          <p:cNvSpPr/>
          <p:nvPr/>
        </p:nvSpPr>
        <p:spPr>
          <a:xfrm>
            <a:off x="63000" y="1449360"/>
            <a:ext cx="9021240" cy="1527120"/>
          </a:xfrm>
          <a:prstGeom prst="rect">
            <a:avLst/>
          </a:prstGeom>
          <a:solidFill>
            <a:srgbClr val="00b0f0"/>
          </a:solidFill>
          <a:ln w="19080">
            <a:noFill/>
          </a:ln>
          <a:effectLst>
            <a:outerShdw algn="t" blurRad="38100" dir="5400000" dist="25400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/>
        </p:style>
      </p:sp>
      <p:sp>
        <p:nvSpPr>
          <p:cNvPr id="11" name="CustomShape 11"/>
          <p:cNvSpPr/>
          <p:nvPr/>
        </p:nvSpPr>
        <p:spPr>
          <a:xfrm>
            <a:off x="63000" y="1396800"/>
            <a:ext cx="9021240" cy="120240"/>
          </a:xfrm>
          <a:prstGeom prst="rect">
            <a:avLst/>
          </a:prstGeom>
          <a:solidFill>
            <a:srgbClr val="00b0f0"/>
          </a:solidFill>
          <a:ln w="19080">
            <a:noFill/>
          </a:ln>
          <a:effectLst>
            <a:outerShdw algn="t" blurRad="38100" dir="5400000" dist="25400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/>
        </p:style>
      </p:sp>
      <p:sp>
        <p:nvSpPr>
          <p:cNvPr id="12" name="CustomShape 12"/>
          <p:cNvSpPr/>
          <p:nvPr/>
        </p:nvSpPr>
        <p:spPr>
          <a:xfrm>
            <a:off x="63000" y="2976480"/>
            <a:ext cx="9021240" cy="110160"/>
          </a:xfrm>
          <a:prstGeom prst="rect">
            <a:avLst/>
          </a:prstGeom>
          <a:solidFill>
            <a:srgbClr val="00b0f0"/>
          </a:solidFill>
          <a:ln w="19080">
            <a:noFill/>
          </a:ln>
          <a:effectLst>
            <a:outerShdw algn="t" blurRad="38100" dir="5400000" dist="25400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/>
        </p:style>
      </p:sp>
      <p:sp>
        <p:nvSpPr>
          <p:cNvPr id="13" name="PlaceHolder 13"/>
          <p:cNvSpPr>
            <a:spLocks noGrp="1"/>
          </p:cNvSpPr>
          <p:nvPr>
            <p:ph type="title"/>
          </p:nvPr>
        </p:nvSpPr>
        <p:spPr>
          <a:xfrm>
            <a:off x="457200" y="1505880"/>
            <a:ext cx="8229240" cy="1469520"/>
          </a:xfrm>
          <a:prstGeom prst="rect">
            <a:avLst/>
          </a:prstGeom>
        </p:spPr>
        <p:txBody>
          <a:bodyPr lIns="90000" rIns="90000" tIns="45000" bIns="91440" anchor="ctr"/>
          <a:p>
            <a:pPr algn="ctr">
              <a:lnSpc>
                <a:spcPct val="100000"/>
              </a:lnSpc>
            </a:pPr>
            <a:r>
              <a:rPr lang="en-US" sz="4000" strike="noStrike">
                <a:solidFill>
                  <a:srgbClr val="ffffff"/>
                </a:solidFill>
                <a:latin typeface="Franklin Gothic Book"/>
              </a:rPr>
              <a:t>Click to edit Master title style</a:t>
            </a:r>
            <a:endParaRPr/>
          </a:p>
        </p:txBody>
      </p:sp>
      <p:pic>
        <p:nvPicPr>
          <p:cNvPr id="14" name="Picture 10" descr=""/>
          <p:cNvPicPr/>
          <p:nvPr/>
        </p:nvPicPr>
        <p:blipFill>
          <a:blip r:embed="rId4"/>
          <a:stretch/>
        </p:blipFill>
        <p:spPr>
          <a:xfrm>
            <a:off x="5791320" y="6040440"/>
            <a:ext cx="435600" cy="604440"/>
          </a:xfrm>
          <a:prstGeom prst="rect">
            <a:avLst/>
          </a:prstGeom>
          <a:ln>
            <a:noFill/>
          </a:ln>
        </p:spPr>
      </p:pic>
      <p:sp>
        <p:nvSpPr>
          <p:cNvPr id="15" name="CustomShape 14"/>
          <p:cNvSpPr/>
          <p:nvPr/>
        </p:nvSpPr>
        <p:spPr>
          <a:xfrm>
            <a:off x="6192720" y="6081840"/>
            <a:ext cx="2704680" cy="5166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lang="en-PH" sz="1400" strike="noStrike">
                <a:solidFill>
                  <a:srgbClr val="00b0f0"/>
                </a:solidFill>
                <a:latin typeface="Gotham Book"/>
              </a:rPr>
              <a:t>INFORMATION SYSTEMS &amp; </a:t>
            </a:r>
            <a:endParaRPr/>
          </a:p>
          <a:p>
            <a:pPr>
              <a:lnSpc>
                <a:spcPct val="100000"/>
              </a:lnSpc>
            </a:pPr>
            <a:r>
              <a:rPr lang="en-PH" sz="1400" strike="noStrike">
                <a:solidFill>
                  <a:srgbClr val="00b0f0"/>
                </a:solidFill>
                <a:latin typeface="Gotham Book"/>
              </a:rPr>
              <a:t>COMPUTER SCIENCE</a:t>
            </a:r>
            <a:endParaRPr/>
          </a:p>
        </p:txBody>
      </p:sp>
      <p:sp>
        <p:nvSpPr>
          <p:cNvPr id="16" name="CustomShape 15"/>
          <p:cNvSpPr/>
          <p:nvPr/>
        </p:nvSpPr>
        <p:spPr>
          <a:xfrm>
            <a:off x="63000" y="1449360"/>
            <a:ext cx="9021240" cy="1527120"/>
          </a:xfrm>
          <a:prstGeom prst="rect">
            <a:avLst/>
          </a:prstGeom>
          <a:solidFill>
            <a:srgbClr val="00b0f0"/>
          </a:solidFill>
          <a:ln w="19080">
            <a:noFill/>
          </a:ln>
          <a:effectLst>
            <a:outerShdw algn="t" blurRad="38100" dir="5400000" dist="25400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/>
        </p:style>
      </p:sp>
      <p:sp>
        <p:nvSpPr>
          <p:cNvPr id="17" name="CustomShape 16"/>
          <p:cNvSpPr/>
          <p:nvPr/>
        </p:nvSpPr>
        <p:spPr>
          <a:xfrm>
            <a:off x="63000" y="1396800"/>
            <a:ext cx="9021240" cy="120240"/>
          </a:xfrm>
          <a:prstGeom prst="rect">
            <a:avLst/>
          </a:prstGeom>
          <a:solidFill>
            <a:srgbClr val="00b0f0"/>
          </a:solidFill>
          <a:ln w="19080">
            <a:noFill/>
          </a:ln>
          <a:effectLst>
            <a:outerShdw algn="t" blurRad="38100" dir="5400000" dist="25400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/>
        </p:style>
      </p:sp>
      <p:sp>
        <p:nvSpPr>
          <p:cNvPr id="18" name="CustomShape 17"/>
          <p:cNvSpPr/>
          <p:nvPr/>
        </p:nvSpPr>
        <p:spPr>
          <a:xfrm>
            <a:off x="63000" y="2976480"/>
            <a:ext cx="9021240" cy="110160"/>
          </a:xfrm>
          <a:prstGeom prst="rect">
            <a:avLst/>
          </a:prstGeom>
          <a:solidFill>
            <a:srgbClr val="00b0f0"/>
          </a:solidFill>
          <a:ln w="19080">
            <a:noFill/>
          </a:ln>
          <a:effectLst>
            <a:outerShdw algn="t" blurRad="38100" dir="5400000" dist="25400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/>
        </p:style>
      </p:sp>
      <p:sp>
        <p:nvSpPr>
          <p:cNvPr id="19" name="CustomShape 18"/>
          <p:cNvSpPr/>
          <p:nvPr/>
        </p:nvSpPr>
        <p:spPr>
          <a:xfrm>
            <a:off x="6192720" y="6081840"/>
            <a:ext cx="2704680" cy="5166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lang="en-PH" sz="1400" strike="noStrike">
                <a:solidFill>
                  <a:srgbClr val="00b0f0"/>
                </a:solidFill>
                <a:latin typeface="Gotham Book"/>
              </a:rPr>
              <a:t>INFORMATION SYSTEMS &amp; </a:t>
            </a:r>
            <a:endParaRPr/>
          </a:p>
          <a:p>
            <a:pPr>
              <a:lnSpc>
                <a:spcPct val="100000"/>
              </a:lnSpc>
            </a:pPr>
            <a:r>
              <a:rPr lang="en-PH" sz="1400" strike="noStrike">
                <a:solidFill>
                  <a:srgbClr val="00b0f0"/>
                </a:solidFill>
                <a:latin typeface="Gotham Book"/>
              </a:rPr>
              <a:t>COMPUTER SCIENCE</a:t>
            </a:r>
            <a:endParaRPr/>
          </a:p>
        </p:txBody>
      </p:sp>
      <p:sp>
        <p:nvSpPr>
          <p:cNvPr id="20" name="PlaceHolder 19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/>
          <a:p>
            <a:pPr>
              <a:buSzPct val="45000"/>
              <a:buFont typeface="StarSymbol"/>
              <a:buChar char=""/>
            </a:pPr>
            <a:r>
              <a:rPr lang="en-US" sz="2600">
                <a:latin typeface="Perpetua"/>
              </a:rPr>
              <a:t>Click to edit the outline text format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en-US" sz="2000">
                <a:latin typeface="Perpetua"/>
              </a:rPr>
              <a:t>Second Outline Level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en-US" sz="2000">
                <a:latin typeface="Perpetua"/>
              </a:rPr>
              <a:t>Third Outline Level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en-US" sz="2000">
                <a:latin typeface="Perpetua"/>
              </a:rPr>
              <a:t>Fourth Outline Level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en-US" sz="2000">
                <a:latin typeface="Perpetua"/>
              </a:rPr>
              <a:t>Fifth Outline Level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en-US" sz="2000">
                <a:latin typeface="Perpetua"/>
              </a:rPr>
              <a:t>Sixth Outline Level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en-US" sz="2000">
                <a:latin typeface="Perpetua"/>
              </a:rPr>
              <a:t>Seventh Outline Level</a:t>
            </a:r>
            <a:endParaRPr/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5"/>
    <p:sldLayoutId id="2147483650" r:id="rId6"/>
    <p:sldLayoutId id="2147483651" r:id="rId7"/>
    <p:sldLayoutId id="2147483652" r:id="rId8"/>
    <p:sldLayoutId id="2147483653" r:id="rId9"/>
    <p:sldLayoutId id="2147483654" r:id="rId10"/>
    <p:sldLayoutId id="2147483655" r:id="rId11"/>
    <p:sldLayoutId id="2147483656" r:id="rId12"/>
    <p:sldLayoutId id="2147483657" r:id="rId13"/>
    <p:sldLayoutId id="2147483658" r:id="rId14"/>
    <p:sldLayoutId id="2147483659" r:id="rId15"/>
    <p:sldLayoutId id="2147483660" r:id="rId16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CustomShape 1"/>
          <p:cNvSpPr/>
          <p:nvPr/>
        </p:nvSpPr>
        <p:spPr>
          <a:xfrm>
            <a:off x="0" y="0"/>
            <a:ext cx="9143640" cy="685764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56" name="CustomShape 2"/>
          <p:cNvSpPr/>
          <p:nvPr/>
        </p:nvSpPr>
        <p:spPr>
          <a:xfrm>
            <a:off x="64080" y="69840"/>
            <a:ext cx="9012960" cy="6693120"/>
          </a:xfrm>
          <a:prstGeom prst="roundRect">
            <a:avLst>
              <a:gd name="adj" fmla="val 11865"/>
            </a:avLst>
          </a:prstGeom>
          <a:ln w="6480">
            <a:solidFill>
              <a:schemeClr val="tx1">
                <a:alpha val="100000"/>
              </a:schemeClr>
            </a:solidFill>
            <a:round/>
          </a:ln>
          <a:effectLst>
            <a:outerShdw algn="t" blurRad="38100" dir="5400000" dist="25400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/>
        </p:style>
      </p:sp>
      <p:pic>
        <p:nvPicPr>
          <p:cNvPr id="57" name="Picture 10" descr=""/>
          <p:cNvPicPr/>
          <p:nvPr/>
        </p:nvPicPr>
        <p:blipFill>
          <a:blip r:embed="rId2"/>
          <a:stretch/>
        </p:blipFill>
        <p:spPr>
          <a:xfrm>
            <a:off x="5791320" y="6040440"/>
            <a:ext cx="435600" cy="604440"/>
          </a:xfrm>
          <a:prstGeom prst="rect">
            <a:avLst/>
          </a:prstGeom>
          <a:ln>
            <a:noFill/>
          </a:ln>
        </p:spPr>
      </p:pic>
      <p:sp>
        <p:nvSpPr>
          <p:cNvPr id="58" name="CustomShape 3"/>
          <p:cNvSpPr/>
          <p:nvPr/>
        </p:nvSpPr>
        <p:spPr>
          <a:xfrm>
            <a:off x="6192720" y="6081840"/>
            <a:ext cx="2704680" cy="5166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lang="en-PH" sz="1400" strike="noStrike">
                <a:solidFill>
                  <a:srgbClr val="00b0f0"/>
                </a:solidFill>
                <a:latin typeface="Gotham Book"/>
              </a:rPr>
              <a:t>INFORMATION SYSTEMS &amp; </a:t>
            </a:r>
            <a:endParaRPr/>
          </a:p>
          <a:p>
            <a:pPr>
              <a:lnSpc>
                <a:spcPct val="100000"/>
              </a:lnSpc>
            </a:pPr>
            <a:r>
              <a:rPr lang="en-PH" sz="1400" strike="noStrike">
                <a:solidFill>
                  <a:srgbClr val="00b0f0"/>
                </a:solidFill>
                <a:latin typeface="Gotham Book"/>
              </a:rPr>
              <a:t>COMPUTER SCIENCE</a:t>
            </a:r>
            <a:endParaRPr/>
          </a:p>
        </p:txBody>
      </p:sp>
      <p:sp>
        <p:nvSpPr>
          <p:cNvPr id="59" name="CustomShape 4"/>
          <p:cNvSpPr/>
          <p:nvPr/>
        </p:nvSpPr>
        <p:spPr>
          <a:xfrm>
            <a:off x="6192720" y="6081840"/>
            <a:ext cx="2704680" cy="5166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lang="en-PH" sz="1400" strike="noStrike">
                <a:solidFill>
                  <a:srgbClr val="00b0f0"/>
                </a:solidFill>
                <a:latin typeface="Gotham Book"/>
              </a:rPr>
              <a:t>INFORMATION SYSTEMS &amp; </a:t>
            </a:r>
            <a:endParaRPr/>
          </a:p>
          <a:p>
            <a:pPr>
              <a:lnSpc>
                <a:spcPct val="100000"/>
              </a:lnSpc>
            </a:pPr>
            <a:r>
              <a:rPr lang="en-PH" sz="1400" strike="noStrike">
                <a:solidFill>
                  <a:srgbClr val="00b0f0"/>
                </a:solidFill>
                <a:latin typeface="Gotham Book"/>
              </a:rPr>
              <a:t>COMPUTER SCIENCE</a:t>
            </a:r>
            <a:endParaRPr/>
          </a:p>
        </p:txBody>
      </p:sp>
      <p:sp>
        <p:nvSpPr>
          <p:cNvPr id="60" name="PlaceHolder 5"/>
          <p:cNvSpPr>
            <a:spLocks noGrp="1"/>
          </p:cNvSpPr>
          <p:nvPr>
            <p:ph type="title"/>
          </p:nvPr>
        </p:nvSpPr>
        <p:spPr>
          <a:xfrm>
            <a:off x="914400" y="274680"/>
            <a:ext cx="7772040" cy="1142640"/>
          </a:xfrm>
          <a:prstGeom prst="rect">
            <a:avLst/>
          </a:prstGeom>
        </p:spPr>
        <p:txBody>
          <a:bodyPr lIns="90000" rIns="90000" tIns="45000" bIns="91440" anchor="b"/>
          <a:p>
            <a:pPr>
              <a:lnSpc>
                <a:spcPct val="100000"/>
              </a:lnSpc>
            </a:pPr>
            <a:r>
              <a:rPr lang="en-US" sz="4000" strike="noStrike">
                <a:solidFill>
                  <a:srgbClr val="242852"/>
                </a:solidFill>
                <a:latin typeface="Franklin Gothic Book"/>
              </a:rPr>
              <a:t>Click to edit Master title style</a:t>
            </a:r>
            <a:endParaRPr/>
          </a:p>
        </p:txBody>
      </p:sp>
      <p:sp>
        <p:nvSpPr>
          <p:cNvPr id="61" name="PlaceHolder 6"/>
          <p:cNvSpPr>
            <a:spLocks noGrp="1"/>
          </p:cNvSpPr>
          <p:nvPr>
            <p:ph type="ftr"/>
          </p:nvPr>
        </p:nvSpPr>
        <p:spPr>
          <a:xfrm>
            <a:off x="914400" y="6172200"/>
            <a:ext cx="4190760" cy="456840"/>
          </a:xfrm>
          <a:prstGeom prst="rect">
            <a:avLst/>
          </a:prstGeom>
        </p:spPr>
        <p:txBody>
          <a:bodyPr lIns="90000" rIns="90000" tIns="45000" bIns="45000" anchor="ctr"/>
          <a:p>
            <a:endParaRPr/>
          </a:p>
        </p:txBody>
      </p:sp>
      <p:sp>
        <p:nvSpPr>
          <p:cNvPr id="62" name="PlaceHolder 7"/>
          <p:cNvSpPr>
            <a:spLocks noGrp="1"/>
          </p:cNvSpPr>
          <p:nvPr>
            <p:ph type="sldNum"/>
          </p:nvPr>
        </p:nvSpPr>
        <p:spPr>
          <a:xfrm>
            <a:off x="146160" y="6210360"/>
            <a:ext cx="456840" cy="456840"/>
          </a:xfrm>
          <a:prstGeom prst="rect">
            <a:avLst/>
          </a:prstGeom>
        </p:spPr>
        <p:txBody>
          <a:bodyPr lIns="0" rIns="0" tIns="0" bIns="0" anchor="ctr" anchorCtr="1"/>
          <a:p>
            <a:pPr algn="ctr">
              <a:lnSpc>
                <a:spcPct val="100000"/>
              </a:lnSpc>
            </a:pPr>
            <a:fld id="{82F40F64-F0C2-4C98-A022-A944A09F1020}" type="slidenum">
              <a:rPr lang="en-PH" sz="1200" strike="noStrike">
                <a:solidFill>
                  <a:srgbClr val="ffffff"/>
                </a:solidFill>
                <a:latin typeface="Franklin Gothic Book"/>
              </a:rPr>
              <a:t>&lt;number&gt;</a:t>
            </a:fld>
            <a:endParaRPr/>
          </a:p>
        </p:txBody>
      </p:sp>
      <p:sp>
        <p:nvSpPr>
          <p:cNvPr id="63" name="PlaceHolder 8"/>
          <p:cNvSpPr>
            <a:spLocks noGrp="1"/>
          </p:cNvSpPr>
          <p:nvPr>
            <p:ph type="body"/>
          </p:nvPr>
        </p:nvSpPr>
        <p:spPr>
          <a:xfrm>
            <a:off x="914400" y="1447920"/>
            <a:ext cx="7772040" cy="4571640"/>
          </a:xfrm>
          <a:prstGeom prst="rect">
            <a:avLst/>
          </a:prstGeom>
        </p:spPr>
        <p:txBody>
          <a:bodyPr lIns="90000" rIns="90000" tIns="45000" bIns="45000"/>
          <a:p>
            <a:pPr>
              <a:buSzPct val="45000"/>
              <a:buFont typeface="StarSymbol"/>
              <a:buChar char=""/>
            </a:pPr>
            <a:r>
              <a:rPr lang="en-US" sz="2600" strike="noStrike">
                <a:solidFill>
                  <a:srgbClr val="000000"/>
                </a:solidFill>
                <a:latin typeface="Perpetua"/>
              </a:rPr>
              <a:t>Click to edit the outline text format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en-US" sz="2600" strike="noStrike">
                <a:solidFill>
                  <a:srgbClr val="000000"/>
                </a:solidFill>
                <a:latin typeface="Perpetua"/>
              </a:rPr>
              <a:t>Second Outline Level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en-US" sz="2600" strike="noStrike">
                <a:solidFill>
                  <a:srgbClr val="000000"/>
                </a:solidFill>
                <a:latin typeface="Perpetua"/>
              </a:rPr>
              <a:t>Third Outline Level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en-US" sz="2600" strike="noStrike">
                <a:solidFill>
                  <a:srgbClr val="000000"/>
                </a:solidFill>
                <a:latin typeface="Perpetua"/>
              </a:rPr>
              <a:t>Fourth Outline Level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en-US" sz="2600" strike="noStrike">
                <a:solidFill>
                  <a:srgbClr val="000000"/>
                </a:solidFill>
                <a:latin typeface="Perpetua"/>
              </a:rPr>
              <a:t>Fifth Outline Level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en-US" sz="2600" strike="noStrike">
                <a:solidFill>
                  <a:srgbClr val="000000"/>
                </a:solidFill>
                <a:latin typeface="Perpetua"/>
              </a:rPr>
              <a:t>Sixth Outline Level</a:t>
            </a:r>
            <a:endParaRPr/>
          </a:p>
          <a:p>
            <a:pPr>
              <a:lnSpc>
                <a:spcPct val="100000"/>
              </a:lnSpc>
              <a:buSzPct val="85000"/>
              <a:buFont typeface="Wingdings 2" charset="2"/>
              <a:buChar char=""/>
            </a:pPr>
            <a:r>
              <a:rPr lang="en-US" sz="2600" strike="noStrike">
                <a:solidFill>
                  <a:srgbClr val="000000"/>
                </a:solidFill>
                <a:latin typeface="Perpetua"/>
              </a:rPr>
              <a:t>Seventh Outline LevelClick to edit Master text styles</a:t>
            </a:r>
            <a:endParaRPr/>
          </a:p>
          <a:p>
            <a:pPr lvl="1">
              <a:lnSpc>
                <a:spcPct val="100000"/>
              </a:lnSpc>
              <a:buSzPct val="85000"/>
              <a:buFont typeface="Wingdings 2" charset="2"/>
              <a:buChar char=""/>
            </a:pPr>
            <a:r>
              <a:rPr lang="en-US" sz="2400" strike="noStrike">
                <a:solidFill>
                  <a:srgbClr val="000000"/>
                </a:solidFill>
                <a:latin typeface="Perpetua"/>
              </a:rPr>
              <a:t>Second level</a:t>
            </a:r>
            <a:endParaRPr/>
          </a:p>
          <a:p>
            <a:pPr lvl="2">
              <a:lnSpc>
                <a:spcPct val="100000"/>
              </a:lnSpc>
              <a:buSzPct val="85000"/>
              <a:buFont typeface="Wingdings 2" charset="2"/>
              <a:buChar char=""/>
            </a:pPr>
            <a:r>
              <a:rPr lang="en-US" sz="2000" strike="noStrike">
                <a:solidFill>
                  <a:srgbClr val="000000"/>
                </a:solidFill>
                <a:latin typeface="Perpetua"/>
              </a:rPr>
              <a:t>Third level</a:t>
            </a:r>
            <a:endParaRPr/>
          </a:p>
          <a:p>
            <a:pPr lvl="3">
              <a:lnSpc>
                <a:spcPct val="100000"/>
              </a:lnSpc>
              <a:buSzPct val="80000"/>
              <a:buFont typeface="Wingdings 2" charset="2"/>
              <a:buChar char=""/>
            </a:pPr>
            <a:r>
              <a:rPr lang="en-US" sz="2000" strike="noStrike">
                <a:solidFill>
                  <a:srgbClr val="000000"/>
                </a:solidFill>
                <a:latin typeface="Perpetua"/>
              </a:rPr>
              <a:t>Fourth level</a:t>
            </a:r>
            <a:endParaRPr/>
          </a:p>
          <a:p>
            <a:pPr lvl="4">
              <a:lnSpc>
                <a:spcPct val="100000"/>
              </a:lnSpc>
              <a:buFont typeface="StarSymbol"/>
              <a:buChar char="o"/>
            </a:pPr>
            <a:r>
              <a:rPr lang="en-US" sz="2000" strike="noStrike">
                <a:solidFill>
                  <a:srgbClr val="000000"/>
                </a:solidFill>
                <a:latin typeface="Perpetua"/>
              </a:rPr>
              <a:t>Fifth level</a:t>
            </a:r>
            <a:endParaRPr/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  <p:sldLayoutId id="2147483672" r:id="rId13"/>
    <p:sldLayoutId id="2147483673" r:id="rId14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5.xml.rels><?xml version="1.0" encoding="UTF-8"?>
<Relationships xmlns="http://schemas.openxmlformats.org/package/2006/relationships"><Relationship Id="rId1" Type="http://schemas.openxmlformats.org/officeDocument/2006/relationships/image" Target="../media/image9.jpeg"/><Relationship Id="rId2" Type="http://schemas.openxmlformats.org/officeDocument/2006/relationships/slideLayout" Target="../slideLayouts/slideLayout13.xml"/>
</Relationships>
</file>

<file path=ppt/slides/_rels/slide1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2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2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2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2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24.xml.rels><?xml version="1.0" encoding="UTF-8"?>
<Relationships xmlns="http://schemas.openxmlformats.org/package/2006/relationships"><Relationship Id="rId1" Type="http://schemas.openxmlformats.org/officeDocument/2006/relationships/image" Target="../media/image10.png"/><Relationship Id="rId2" Type="http://schemas.openxmlformats.org/officeDocument/2006/relationships/slideLayout" Target="../slideLayouts/slideLayout13.xml"/>
</Relationships>
</file>

<file path=ppt/slides/_rels/slide2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2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2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TextShape 1"/>
          <p:cNvSpPr txBox="1"/>
          <p:nvPr/>
        </p:nvSpPr>
        <p:spPr>
          <a:xfrm>
            <a:off x="1295280" y="3200400"/>
            <a:ext cx="6400440" cy="159984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pPr algn="ctr">
              <a:lnSpc>
                <a:spcPct val="100000"/>
              </a:lnSpc>
            </a:pPr>
            <a:r>
              <a:rPr lang="en-PH" sz="2600" strike="noStrike">
                <a:solidFill>
                  <a:srgbClr val="242852"/>
                </a:solidFill>
                <a:latin typeface="Perpetua"/>
              </a:rPr>
              <a:t>MIS 21</a:t>
            </a:r>
            <a:endParaRPr/>
          </a:p>
          <a:p>
            <a:pPr algn="ctr">
              <a:lnSpc>
                <a:spcPct val="100000"/>
              </a:lnSpc>
            </a:pPr>
            <a:r>
              <a:rPr lang="en-PH" sz="2600" strike="noStrike">
                <a:solidFill>
                  <a:srgbClr val="242852"/>
                </a:solidFill>
                <a:latin typeface="Perpetua"/>
              </a:rPr>
              <a:t>R. Alampay, C. Ruiz, N. Victorino</a:t>
            </a:r>
            <a:endParaRPr/>
          </a:p>
        </p:txBody>
      </p:sp>
      <p:sp>
        <p:nvSpPr>
          <p:cNvPr id="99" name="TextShape 2"/>
          <p:cNvSpPr txBox="1"/>
          <p:nvPr/>
        </p:nvSpPr>
        <p:spPr>
          <a:xfrm>
            <a:off x="457200" y="1505880"/>
            <a:ext cx="8229240" cy="146952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91440" anchor="ctr"/>
          <a:p>
            <a:pPr algn="ctr">
              <a:lnSpc>
                <a:spcPct val="100000"/>
              </a:lnSpc>
            </a:pPr>
            <a:r>
              <a:rPr lang="en-US" sz="4000" strike="noStrike">
                <a:solidFill>
                  <a:srgbClr val="ffffff"/>
                </a:solidFill>
                <a:latin typeface="Franklin Gothic Book"/>
              </a:rPr>
              <a:t>Introduction to Applications Development</a:t>
            </a:r>
            <a:endParaRPr/>
          </a:p>
        </p:txBody>
      </p:sp>
    </p:spTree>
  </p:cSld>
  <p:timing>
    <p:tnLst>
      <p:par>
        <p:cTn id="1" dur="indefinite" restart="never" nodeType="tmRoot">
          <p:childTnLst>
            <p:seq>
              <p:cTn id="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TextShape 1"/>
          <p:cNvSpPr txBox="1"/>
          <p:nvPr/>
        </p:nvSpPr>
        <p:spPr>
          <a:xfrm>
            <a:off x="914400" y="274680"/>
            <a:ext cx="7772040" cy="114264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91440" anchor="b"/>
          <a:p>
            <a:pPr>
              <a:lnSpc>
                <a:spcPct val="100000"/>
              </a:lnSpc>
            </a:pPr>
            <a:r>
              <a:rPr lang="en-US" sz="4000" strike="noStrike">
                <a:solidFill>
                  <a:srgbClr val="242852"/>
                </a:solidFill>
                <a:latin typeface="Franklin Gothic Book"/>
              </a:rPr>
              <a:t>World Wide Web Architecture</a:t>
            </a:r>
            <a:endParaRPr/>
          </a:p>
        </p:txBody>
      </p:sp>
      <p:sp>
        <p:nvSpPr>
          <p:cNvPr id="117" name="TextShape 2"/>
          <p:cNvSpPr txBox="1"/>
          <p:nvPr/>
        </p:nvSpPr>
        <p:spPr>
          <a:xfrm>
            <a:off x="914400" y="1447920"/>
            <a:ext cx="7772040" cy="457164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pPr>
              <a:lnSpc>
                <a:spcPct val="100000"/>
              </a:lnSpc>
              <a:buSzPct val="85000"/>
              <a:buFont typeface="Wingdings 2" charset="2"/>
              <a:buChar char=""/>
            </a:pPr>
            <a:r>
              <a:rPr lang="en-US" sz="2600" strike="noStrike">
                <a:solidFill>
                  <a:srgbClr val="000000"/>
                </a:solidFill>
                <a:latin typeface="Perpetua"/>
              </a:rPr>
              <a:t>How does a browser retrieve content from a server and display it?</a:t>
            </a:r>
            <a:endParaRPr/>
          </a:p>
        </p:txBody>
      </p:sp>
    </p:spTree>
  </p:cSld>
  <p:timing>
    <p:tnLst>
      <p:par>
        <p:cTn id="19" dur="indefinite" restart="never" nodeType="tmRoot">
          <p:childTnLst>
            <p:seq>
              <p:cTn id="20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TextShape 1"/>
          <p:cNvSpPr txBox="1"/>
          <p:nvPr/>
        </p:nvSpPr>
        <p:spPr>
          <a:xfrm>
            <a:off x="914400" y="274680"/>
            <a:ext cx="7772040" cy="114264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91440" anchor="b"/>
          <a:p>
            <a:pPr>
              <a:lnSpc>
                <a:spcPct val="100000"/>
              </a:lnSpc>
            </a:pPr>
            <a:r>
              <a:rPr lang="en-US" sz="4000" strike="noStrike">
                <a:solidFill>
                  <a:srgbClr val="242852"/>
                </a:solidFill>
                <a:latin typeface="Franklin Gothic Book"/>
              </a:rPr>
              <a:t>World Wide Web Architecture</a:t>
            </a:r>
            <a:endParaRPr/>
          </a:p>
        </p:txBody>
      </p:sp>
      <p:sp>
        <p:nvSpPr>
          <p:cNvPr id="119" name="TextShape 2"/>
          <p:cNvSpPr txBox="1"/>
          <p:nvPr/>
        </p:nvSpPr>
        <p:spPr>
          <a:xfrm>
            <a:off x="914400" y="1447920"/>
            <a:ext cx="7772040" cy="457164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pPr>
              <a:lnSpc>
                <a:spcPct val="100000"/>
              </a:lnSpc>
              <a:buSzPct val="85000"/>
              <a:buFont typeface="Wingdings 2" charset="2"/>
              <a:buChar char=""/>
            </a:pPr>
            <a:r>
              <a:rPr lang="en-US" sz="2600" strike="noStrike">
                <a:solidFill>
                  <a:srgbClr val="000000"/>
                </a:solidFill>
                <a:latin typeface="Perpetua"/>
              </a:rPr>
              <a:t>Prerequisites:</a:t>
            </a:r>
            <a:endParaRPr/>
          </a:p>
          <a:p>
            <a:pPr lvl="1">
              <a:lnSpc>
                <a:spcPct val="100000"/>
              </a:lnSpc>
              <a:buSzPct val="85000"/>
              <a:buFont typeface="Wingdings 2" charset="2"/>
              <a:buChar char=""/>
            </a:pPr>
            <a:r>
              <a:rPr lang="en-US" sz="2400" strike="noStrike">
                <a:solidFill>
                  <a:srgbClr val="000000"/>
                </a:solidFill>
                <a:latin typeface="Perpetua"/>
              </a:rPr>
              <a:t>Hypertext documents are stored on a server which has an IP address on the internet</a:t>
            </a:r>
            <a:endParaRPr/>
          </a:p>
          <a:p>
            <a:pPr lvl="1">
              <a:lnSpc>
                <a:spcPct val="100000"/>
              </a:lnSpc>
              <a:buSzPct val="85000"/>
              <a:buFont typeface="Wingdings 2" charset="2"/>
              <a:buChar char=""/>
            </a:pPr>
            <a:r>
              <a:rPr lang="en-US" sz="2400" strike="noStrike">
                <a:solidFill>
                  <a:srgbClr val="000000"/>
                </a:solidFill>
                <a:latin typeface="Perpetua"/>
              </a:rPr>
              <a:t>A browser has access to the internet</a:t>
            </a:r>
            <a:endParaRPr/>
          </a:p>
          <a:p>
            <a:pPr>
              <a:lnSpc>
                <a:spcPct val="100000"/>
              </a:lnSpc>
              <a:buSzPct val="85000"/>
              <a:buFont typeface="Wingdings 2" charset="2"/>
              <a:buChar char=""/>
            </a:pPr>
            <a:r>
              <a:rPr lang="en-US" sz="2600" strike="noStrike">
                <a:solidFill>
                  <a:srgbClr val="000000"/>
                </a:solidFill>
                <a:latin typeface="Perpetua"/>
              </a:rPr>
              <a:t>Example:</a:t>
            </a:r>
            <a:endParaRPr/>
          </a:p>
          <a:p>
            <a:pPr lvl="1">
              <a:lnSpc>
                <a:spcPct val="100000"/>
              </a:lnSpc>
              <a:buSzPct val="85000"/>
              <a:buFont typeface="Wingdings 2" charset="2"/>
              <a:buChar char=""/>
            </a:pPr>
            <a:r>
              <a:rPr lang="en-US" sz="2400" strike="noStrike">
                <a:solidFill>
                  <a:srgbClr val="000000"/>
                </a:solidFill>
                <a:latin typeface="Perpetua"/>
              </a:rPr>
              <a:t>Take the URL -- </a:t>
            </a:r>
            <a:r>
              <a:rPr lang="en-US" sz="2400" strike="noStrike" u="sng">
                <a:solidFill>
                  <a:srgbClr val="9454c3"/>
                </a:solidFill>
                <a:latin typeface="Perpetua"/>
              </a:rPr>
              <a:t>http</a:t>
            </a:r>
            <a:r>
              <a:rPr lang="en-US" sz="2400" strike="noStrike" u="sng">
                <a:solidFill>
                  <a:srgbClr val="9454c3"/>
                </a:solidFill>
                <a:latin typeface="Perpetua"/>
              </a:rPr>
              <a:t>://curry.ateneo.net/~jpv/</a:t>
            </a:r>
            <a:r>
              <a:rPr lang="en-US" sz="2400" strike="noStrike" u="sng">
                <a:solidFill>
                  <a:srgbClr val="9454c3"/>
                </a:solidFill>
                <a:latin typeface="Perpetua"/>
              </a:rPr>
              <a:t>courses.html</a:t>
            </a:r>
            <a:endParaRPr/>
          </a:p>
          <a:p>
            <a:pPr lvl="1">
              <a:lnSpc>
                <a:spcPct val="100000"/>
              </a:lnSpc>
              <a:buSzPct val="85000"/>
              <a:buFont typeface="Wingdings 2" charset="2"/>
              <a:buChar char=""/>
            </a:pPr>
            <a:r>
              <a:rPr lang="en-US" sz="2400" strike="noStrike">
                <a:solidFill>
                  <a:srgbClr val="000000"/>
                </a:solidFill>
                <a:latin typeface="Perpetua"/>
              </a:rPr>
              <a:t>What happens when this is entered into the browser?</a:t>
            </a:r>
            <a:endParaRPr/>
          </a:p>
        </p:txBody>
      </p:sp>
    </p:spTree>
  </p:cSld>
  <p:timing>
    <p:tnLst>
      <p:par>
        <p:cTn id="21" dur="indefinite" restart="never" nodeType="tmRoot">
          <p:childTnLst>
            <p:seq>
              <p:cTn id="2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TextShape 1"/>
          <p:cNvSpPr txBox="1"/>
          <p:nvPr/>
        </p:nvSpPr>
        <p:spPr>
          <a:xfrm>
            <a:off x="914400" y="274680"/>
            <a:ext cx="7772040" cy="114264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91440" anchor="b"/>
          <a:p>
            <a:pPr>
              <a:lnSpc>
                <a:spcPct val="100000"/>
              </a:lnSpc>
            </a:pPr>
            <a:r>
              <a:rPr lang="en-US" sz="4000" strike="noStrike">
                <a:solidFill>
                  <a:srgbClr val="242852"/>
                </a:solidFill>
                <a:latin typeface="Franklin Gothic Book"/>
              </a:rPr>
              <a:t>WWW Architecture</a:t>
            </a:r>
            <a:endParaRPr/>
          </a:p>
        </p:txBody>
      </p:sp>
      <p:sp>
        <p:nvSpPr>
          <p:cNvPr id="121" name="TextShape 2"/>
          <p:cNvSpPr txBox="1"/>
          <p:nvPr/>
        </p:nvSpPr>
        <p:spPr>
          <a:xfrm>
            <a:off x="914400" y="1447920"/>
            <a:ext cx="7772040" cy="457164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pPr>
              <a:lnSpc>
                <a:spcPct val="100000"/>
              </a:lnSpc>
              <a:buSzPct val="85000"/>
              <a:buFont typeface="Franklin Gothic Book"/>
              <a:buAutoNum type="arabicPeriod"/>
            </a:pPr>
            <a:r>
              <a:rPr lang="en-US" sz="2600" strike="noStrike">
                <a:solidFill>
                  <a:srgbClr val="000000"/>
                </a:solidFill>
                <a:latin typeface="Perpetua"/>
              </a:rPr>
              <a:t>The address typed in the browser is called a Uniform Resource Locator or URL</a:t>
            </a:r>
            <a:endParaRPr/>
          </a:p>
          <a:p>
            <a:pPr lvl="1">
              <a:lnSpc>
                <a:spcPct val="100000"/>
              </a:lnSpc>
              <a:buSzPct val="85000"/>
              <a:buFont typeface="Wingdings 2" charset="2"/>
              <a:buChar char=""/>
            </a:pPr>
            <a:r>
              <a:rPr lang="en-US" sz="2400" strike="noStrike">
                <a:solidFill>
                  <a:srgbClr val="000000"/>
                </a:solidFill>
                <a:latin typeface="Perpetua"/>
              </a:rPr>
              <a:t>The first part of the URL (http://) is the </a:t>
            </a:r>
            <a:r>
              <a:rPr i="1" lang="en-US" sz="2400" strike="noStrike">
                <a:solidFill>
                  <a:srgbClr val="000000"/>
                </a:solidFill>
                <a:latin typeface="Perpetua"/>
              </a:rPr>
              <a:t>communications protocol</a:t>
            </a:r>
            <a:r>
              <a:rPr lang="en-US" sz="2400" strike="noStrike">
                <a:solidFill>
                  <a:srgbClr val="000000"/>
                </a:solidFill>
                <a:latin typeface="Perpetua"/>
              </a:rPr>
              <a:t> or a set of rules defining communication between client(browser) and server. </a:t>
            </a:r>
            <a:endParaRPr/>
          </a:p>
          <a:p>
            <a:pPr>
              <a:lnSpc>
                <a:spcPct val="100000"/>
              </a:lnSpc>
              <a:buSzPct val="85000"/>
              <a:buFont typeface="Franklin Gothic Book"/>
              <a:buAutoNum type="arabicPeriod"/>
            </a:pPr>
            <a:r>
              <a:rPr lang="en-US" sz="2600" strike="noStrike">
                <a:solidFill>
                  <a:srgbClr val="000000"/>
                </a:solidFill>
                <a:latin typeface="Perpetua"/>
              </a:rPr>
              <a:t>This address is translated into an IP address via a DNS provider. </a:t>
            </a:r>
            <a:endParaRPr/>
          </a:p>
          <a:p>
            <a:pPr lvl="1">
              <a:lnSpc>
                <a:spcPct val="100000"/>
              </a:lnSpc>
              <a:buSzPct val="85000"/>
              <a:buFont typeface="Wingdings 2" charset="2"/>
              <a:buChar char=""/>
            </a:pPr>
            <a:r>
              <a:rPr lang="en-US" sz="2400" strike="noStrike">
                <a:solidFill>
                  <a:srgbClr val="000000"/>
                </a:solidFill>
                <a:latin typeface="Perpetua"/>
              </a:rPr>
              <a:t>curry.ateneo.net = 202.125.102.131</a:t>
            </a:r>
            <a:endParaRPr/>
          </a:p>
          <a:p>
            <a:pPr lvl="1">
              <a:lnSpc>
                <a:spcPct val="100000"/>
              </a:lnSpc>
              <a:buSzPct val="85000"/>
              <a:buFont typeface="Wingdings 2" charset="2"/>
              <a:buChar char=""/>
            </a:pPr>
            <a:r>
              <a:rPr lang="en-US" sz="2400" strike="noStrike">
                <a:solidFill>
                  <a:srgbClr val="000000"/>
                </a:solidFill>
                <a:latin typeface="Perpetua"/>
              </a:rPr>
              <a:t>localhost (your computer) = 127.0.0.1</a:t>
            </a:r>
            <a:endParaRPr/>
          </a:p>
          <a:p>
            <a:pPr>
              <a:lnSpc>
                <a:spcPct val="100000"/>
              </a:lnSpc>
              <a:buSzPct val="85000"/>
              <a:buFont typeface="Franklin Gothic Book"/>
              <a:buAutoNum type="arabicPeriod"/>
            </a:pPr>
            <a:r>
              <a:rPr lang="en-US" sz="2600" strike="noStrike">
                <a:solidFill>
                  <a:srgbClr val="000000"/>
                </a:solidFill>
                <a:latin typeface="Perpetua"/>
              </a:rPr>
              <a:t>The computer(server) at that IP address is accessed by the browser.</a:t>
            </a:r>
            <a:endParaRPr/>
          </a:p>
          <a:p>
            <a:endParaRPr/>
          </a:p>
        </p:txBody>
      </p:sp>
    </p:spTree>
  </p:cSld>
  <p:timing>
    <p:tnLst>
      <p:par>
        <p:cTn id="23" dur="indefinite" restart="never" nodeType="tmRoot">
          <p:childTnLst>
            <p:seq>
              <p:cTn id="24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TextShape 1"/>
          <p:cNvSpPr txBox="1"/>
          <p:nvPr/>
        </p:nvSpPr>
        <p:spPr>
          <a:xfrm>
            <a:off x="914400" y="274680"/>
            <a:ext cx="7772040" cy="114264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91440" anchor="b"/>
          <a:p>
            <a:pPr>
              <a:lnSpc>
                <a:spcPct val="100000"/>
              </a:lnSpc>
            </a:pPr>
            <a:r>
              <a:rPr lang="en-US" sz="4000" strike="noStrike">
                <a:solidFill>
                  <a:srgbClr val="242852"/>
                </a:solidFill>
                <a:latin typeface="Franklin Gothic Book"/>
              </a:rPr>
              <a:t>WWW Architecture</a:t>
            </a:r>
            <a:endParaRPr/>
          </a:p>
        </p:txBody>
      </p:sp>
      <p:sp>
        <p:nvSpPr>
          <p:cNvPr id="123" name="TextShape 2"/>
          <p:cNvSpPr txBox="1"/>
          <p:nvPr/>
        </p:nvSpPr>
        <p:spPr>
          <a:xfrm>
            <a:off x="914400" y="1447920"/>
            <a:ext cx="7772040" cy="457164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pPr>
              <a:lnSpc>
                <a:spcPct val="100000"/>
              </a:lnSpc>
              <a:buSzPct val="85000"/>
              <a:buFont typeface="Franklin Gothic Book"/>
              <a:buAutoNum type="arabicPeriod"/>
            </a:pPr>
            <a:r>
              <a:rPr lang="en-US" sz="2600" strike="noStrike">
                <a:solidFill>
                  <a:srgbClr val="000000"/>
                </a:solidFill>
                <a:latin typeface="Perpetua"/>
              </a:rPr>
              <a:t>The server at this address has a program (that essentially runs forever) called a “web server” whose purpose is to respond to requests from browsers.</a:t>
            </a:r>
            <a:endParaRPr/>
          </a:p>
          <a:p>
            <a:pPr lvl="1">
              <a:lnSpc>
                <a:spcPct val="100000"/>
              </a:lnSpc>
              <a:buSzPct val="85000"/>
              <a:buFont typeface="Wingdings 2" charset="2"/>
              <a:buChar char=""/>
            </a:pPr>
            <a:r>
              <a:rPr lang="en-US" sz="2400" strike="noStrike">
                <a:solidFill>
                  <a:srgbClr val="000000"/>
                </a:solidFill>
                <a:latin typeface="Perpetua"/>
              </a:rPr>
              <a:t>A web server can respond to a limited number of requests per time.</a:t>
            </a:r>
            <a:endParaRPr/>
          </a:p>
          <a:p>
            <a:pPr>
              <a:lnSpc>
                <a:spcPct val="100000"/>
              </a:lnSpc>
              <a:buSzPct val="85000"/>
              <a:buFont typeface="Franklin Gothic Book"/>
              <a:buAutoNum type="arabicPeriod"/>
            </a:pPr>
            <a:r>
              <a:rPr lang="en-US" sz="2600" strike="noStrike">
                <a:solidFill>
                  <a:srgbClr val="000000"/>
                </a:solidFill>
                <a:latin typeface="Perpetua"/>
              </a:rPr>
              <a:t>The last part of the URL is the document name/path being requested by the browser.</a:t>
            </a:r>
            <a:endParaRPr/>
          </a:p>
          <a:p>
            <a:pPr>
              <a:lnSpc>
                <a:spcPct val="100000"/>
              </a:lnSpc>
              <a:buSzPct val="85000"/>
              <a:buFont typeface="Franklin Gothic Book"/>
              <a:buAutoNum type="arabicPeriod"/>
            </a:pPr>
            <a:r>
              <a:rPr lang="en-US" sz="2600" strike="noStrike">
                <a:solidFill>
                  <a:srgbClr val="000000"/>
                </a:solidFill>
                <a:latin typeface="Perpetua"/>
              </a:rPr>
              <a:t>This path is also found in the filesystem/folders of the server.</a:t>
            </a:r>
            <a:endParaRPr/>
          </a:p>
          <a:p>
            <a:pPr lvl="1">
              <a:lnSpc>
                <a:spcPct val="100000"/>
              </a:lnSpc>
              <a:buSzPct val="85000"/>
              <a:buFont typeface="Wingdings 2" charset="2"/>
              <a:buChar char=""/>
            </a:pPr>
            <a:r>
              <a:rPr lang="en-US" sz="2400" strike="noStrike">
                <a:solidFill>
                  <a:srgbClr val="000000"/>
                </a:solidFill>
                <a:latin typeface="Perpetua"/>
              </a:rPr>
              <a:t>The web server finds the file and returns that file to the browser</a:t>
            </a:r>
            <a:endParaRPr/>
          </a:p>
        </p:txBody>
      </p:sp>
    </p:spTree>
  </p:cSld>
  <p:timing>
    <p:tnLst>
      <p:par>
        <p:cTn id="25" dur="indefinite" restart="never" nodeType="tmRoot">
          <p:childTnLst>
            <p:seq>
              <p:cTn id="26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TextShape 1"/>
          <p:cNvSpPr txBox="1"/>
          <p:nvPr/>
        </p:nvSpPr>
        <p:spPr>
          <a:xfrm>
            <a:off x="914400" y="274680"/>
            <a:ext cx="7772040" cy="114264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91440" anchor="b"/>
          <a:p>
            <a:pPr>
              <a:lnSpc>
                <a:spcPct val="100000"/>
              </a:lnSpc>
            </a:pPr>
            <a:r>
              <a:rPr lang="en-US" sz="4000" strike="noStrike">
                <a:solidFill>
                  <a:srgbClr val="242852"/>
                </a:solidFill>
                <a:latin typeface="Franklin Gothic Book"/>
              </a:rPr>
              <a:t>WWW Architecture</a:t>
            </a:r>
            <a:endParaRPr/>
          </a:p>
        </p:txBody>
      </p:sp>
      <p:sp>
        <p:nvSpPr>
          <p:cNvPr id="125" name="TextShape 2"/>
          <p:cNvSpPr txBox="1"/>
          <p:nvPr/>
        </p:nvSpPr>
        <p:spPr>
          <a:xfrm>
            <a:off x="914400" y="1447920"/>
            <a:ext cx="7772040" cy="457164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pPr>
              <a:lnSpc>
                <a:spcPct val="100000"/>
              </a:lnSpc>
              <a:buSzPct val="85000"/>
              <a:buFont typeface="Franklin Gothic Book"/>
              <a:buAutoNum type="arabicPeriod"/>
            </a:pPr>
            <a:r>
              <a:rPr lang="en-US" sz="2600" strike="noStrike">
                <a:solidFill>
                  <a:srgbClr val="000000"/>
                </a:solidFill>
                <a:latin typeface="Perpetua"/>
              </a:rPr>
              <a:t>The browser downloads the document</a:t>
            </a:r>
            <a:endParaRPr/>
          </a:p>
          <a:p>
            <a:pPr lvl="1">
              <a:lnSpc>
                <a:spcPct val="100000"/>
              </a:lnSpc>
              <a:buSzPct val="85000"/>
              <a:buFont typeface="Wingdings 2" charset="2"/>
              <a:buChar char=""/>
            </a:pPr>
            <a:r>
              <a:rPr lang="en-US" sz="2400" strike="noStrike">
                <a:solidFill>
                  <a:srgbClr val="000000"/>
                </a:solidFill>
                <a:latin typeface="Perpetua"/>
              </a:rPr>
              <a:t>This document is encoded in Hypertext Markup Language or HTML</a:t>
            </a:r>
            <a:endParaRPr/>
          </a:p>
          <a:p>
            <a:pPr lvl="1">
              <a:lnSpc>
                <a:spcPct val="100000"/>
              </a:lnSpc>
              <a:buSzPct val="85000"/>
              <a:buFont typeface="Wingdings 2" charset="2"/>
              <a:buChar char=""/>
            </a:pPr>
            <a:r>
              <a:rPr lang="en-US" sz="2400" strike="noStrike">
                <a:solidFill>
                  <a:srgbClr val="000000"/>
                </a:solidFill>
                <a:latin typeface="Perpetua"/>
              </a:rPr>
              <a:t>HTML is a language defines how certain elements or components of the document looks like.</a:t>
            </a:r>
            <a:endParaRPr/>
          </a:p>
          <a:p>
            <a:pPr lvl="1">
              <a:lnSpc>
                <a:spcPct val="100000"/>
              </a:lnSpc>
              <a:buSzPct val="85000"/>
              <a:buFont typeface="Wingdings 2" charset="2"/>
              <a:buChar char=""/>
            </a:pPr>
            <a:r>
              <a:rPr lang="en-US" sz="2400" strike="noStrike">
                <a:solidFill>
                  <a:srgbClr val="000000"/>
                </a:solidFill>
                <a:latin typeface="Perpetua"/>
              </a:rPr>
              <a:t>HTML may also contain instructions to download other resources such as images/sounds/other content</a:t>
            </a:r>
            <a:endParaRPr/>
          </a:p>
          <a:p>
            <a:pPr>
              <a:lnSpc>
                <a:spcPct val="100000"/>
              </a:lnSpc>
              <a:buSzPct val="85000"/>
              <a:buFont typeface="Franklin Gothic Book"/>
              <a:buAutoNum type="arabicPeriod"/>
            </a:pPr>
            <a:r>
              <a:rPr lang="en-US" sz="2600" strike="noStrike">
                <a:solidFill>
                  <a:srgbClr val="000000"/>
                </a:solidFill>
                <a:latin typeface="Perpetua"/>
              </a:rPr>
              <a:t>Once the file/s are fully downloaded then the browser renders the result as a web page. </a:t>
            </a:r>
            <a:endParaRPr/>
          </a:p>
          <a:p>
            <a:pPr lvl="1">
              <a:lnSpc>
                <a:spcPct val="100000"/>
              </a:lnSpc>
              <a:buSzPct val="85000"/>
              <a:buFont typeface="Wingdings 2" charset="2"/>
              <a:buChar char=""/>
            </a:pPr>
            <a:r>
              <a:rPr lang="en-US" sz="2400" strike="noStrike">
                <a:solidFill>
                  <a:srgbClr val="000000"/>
                </a:solidFill>
                <a:latin typeface="Perpetua"/>
              </a:rPr>
              <a:t>The browser “runs” the HTML source code that it has downloaded.</a:t>
            </a:r>
            <a:endParaRPr/>
          </a:p>
        </p:txBody>
      </p:sp>
    </p:spTree>
  </p:cSld>
  <p:timing>
    <p:tnLst>
      <p:par>
        <p:cTn id="27" dur="indefinite" restart="never" nodeType="tmRoot">
          <p:childTnLst>
            <p:seq>
              <p:cTn id="28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6" name="Content Placeholder 3" descr=""/>
          <p:cNvPicPr/>
          <p:nvPr/>
        </p:nvPicPr>
        <p:blipFill>
          <a:blip r:embed="rId1"/>
          <a:srcRect l="-7771" t="0" r="-7771" b="0"/>
          <a:stretch/>
        </p:blipFill>
        <p:spPr>
          <a:xfrm>
            <a:off x="0" y="380880"/>
            <a:ext cx="9196920" cy="540972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29" dur="indefinite" restart="never" nodeType="tmRoot">
          <p:childTnLst>
            <p:seq>
              <p:cTn id="30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TextShape 1"/>
          <p:cNvSpPr txBox="1"/>
          <p:nvPr/>
        </p:nvSpPr>
        <p:spPr>
          <a:xfrm>
            <a:off x="914400" y="274680"/>
            <a:ext cx="7772040" cy="114264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91440" anchor="b"/>
          <a:p>
            <a:pPr>
              <a:lnSpc>
                <a:spcPct val="100000"/>
              </a:lnSpc>
            </a:pPr>
            <a:r>
              <a:rPr lang="en-US" sz="4000" strike="noStrike">
                <a:solidFill>
                  <a:srgbClr val="242852"/>
                </a:solidFill>
                <a:latin typeface="Franklin Gothic Book"/>
              </a:rPr>
              <a:t>WWW Architecture</a:t>
            </a:r>
            <a:endParaRPr/>
          </a:p>
        </p:txBody>
      </p:sp>
      <p:sp>
        <p:nvSpPr>
          <p:cNvPr id="128" name="TextShape 2"/>
          <p:cNvSpPr txBox="1"/>
          <p:nvPr/>
        </p:nvSpPr>
        <p:spPr>
          <a:xfrm>
            <a:off x="914400" y="1447920"/>
            <a:ext cx="7772040" cy="457164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pPr>
              <a:lnSpc>
                <a:spcPct val="100000"/>
              </a:lnSpc>
              <a:buSzPct val="85000"/>
              <a:buFont typeface="Wingdings 2" charset="2"/>
              <a:buChar char=""/>
            </a:pPr>
            <a:r>
              <a:rPr lang="en-US" sz="2600" strike="noStrike">
                <a:solidFill>
                  <a:srgbClr val="000000"/>
                </a:solidFill>
                <a:latin typeface="Perpetua"/>
              </a:rPr>
              <a:t>This mechanism assumes that the HTML file exists on the server</a:t>
            </a:r>
            <a:endParaRPr/>
          </a:p>
          <a:p>
            <a:pPr lvl="1">
              <a:lnSpc>
                <a:spcPct val="100000"/>
              </a:lnSpc>
              <a:buSzPct val="85000"/>
              <a:buFont typeface="Wingdings 2" charset="2"/>
              <a:buChar char=""/>
            </a:pPr>
            <a:r>
              <a:rPr lang="en-US" sz="2400" strike="noStrike">
                <a:solidFill>
                  <a:srgbClr val="000000"/>
                </a:solidFill>
                <a:latin typeface="Perpetua"/>
              </a:rPr>
              <a:t>The server uses response codes to tell the browser what to do:</a:t>
            </a:r>
            <a:endParaRPr/>
          </a:p>
          <a:p>
            <a:pPr lvl="2">
              <a:lnSpc>
                <a:spcPct val="100000"/>
              </a:lnSpc>
              <a:buSzPct val="85000"/>
              <a:buFont typeface="Wingdings 2" charset="2"/>
              <a:buChar char=""/>
            </a:pPr>
            <a:r>
              <a:rPr lang="en-US" sz="2000" strike="noStrike">
                <a:solidFill>
                  <a:srgbClr val="000000"/>
                </a:solidFill>
                <a:latin typeface="Perpetua"/>
              </a:rPr>
              <a:t>Status Code 200 tells the browser that the page is available and can be downloaded.</a:t>
            </a:r>
            <a:endParaRPr/>
          </a:p>
          <a:p>
            <a:pPr lvl="2">
              <a:lnSpc>
                <a:spcPct val="100000"/>
              </a:lnSpc>
              <a:buSzPct val="85000"/>
              <a:buFont typeface="Wingdings 2" charset="2"/>
              <a:buChar char=""/>
            </a:pPr>
            <a:r>
              <a:rPr lang="en-US" sz="2000" strike="noStrike">
                <a:solidFill>
                  <a:srgbClr val="000000"/>
                </a:solidFill>
                <a:latin typeface="Perpetua"/>
              </a:rPr>
              <a:t>Status Code 404 tells the browser that the file does not exist</a:t>
            </a:r>
            <a:endParaRPr/>
          </a:p>
          <a:p>
            <a:pPr lvl="2">
              <a:lnSpc>
                <a:spcPct val="100000"/>
              </a:lnSpc>
              <a:buSzPct val="85000"/>
              <a:buFont typeface="Wingdings 2" charset="2"/>
              <a:buChar char=""/>
            </a:pPr>
            <a:r>
              <a:rPr lang="en-US" sz="2000" strike="noStrike">
                <a:solidFill>
                  <a:srgbClr val="000000"/>
                </a:solidFill>
                <a:latin typeface="Perpetua"/>
              </a:rPr>
              <a:t>Status Code 5xx tells the browser that something went wrong on the server</a:t>
            </a:r>
            <a:endParaRPr/>
          </a:p>
        </p:txBody>
      </p:sp>
    </p:spTree>
  </p:cSld>
  <p:timing>
    <p:tnLst>
      <p:par>
        <p:cTn id="31" dur="indefinite" restart="never" nodeType="tmRoot">
          <p:childTnLst>
            <p:seq>
              <p:cTn id="3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TextShape 1"/>
          <p:cNvSpPr txBox="1"/>
          <p:nvPr/>
        </p:nvSpPr>
        <p:spPr>
          <a:xfrm>
            <a:off x="914400" y="274680"/>
            <a:ext cx="7772040" cy="114264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91440" anchor="b"/>
          <a:p>
            <a:pPr>
              <a:lnSpc>
                <a:spcPct val="100000"/>
              </a:lnSpc>
            </a:pPr>
            <a:r>
              <a:rPr lang="en-US" sz="4000" strike="noStrike">
                <a:solidFill>
                  <a:srgbClr val="242852"/>
                </a:solidFill>
                <a:latin typeface="Franklin Gothic Book"/>
              </a:rPr>
              <a:t>Hyperlinks</a:t>
            </a:r>
            <a:endParaRPr/>
          </a:p>
        </p:txBody>
      </p:sp>
      <p:sp>
        <p:nvSpPr>
          <p:cNvPr id="130" name="TextShape 2"/>
          <p:cNvSpPr txBox="1"/>
          <p:nvPr/>
        </p:nvSpPr>
        <p:spPr>
          <a:xfrm>
            <a:off x="914400" y="1447920"/>
            <a:ext cx="7772040" cy="457164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pPr>
              <a:lnSpc>
                <a:spcPct val="100000"/>
              </a:lnSpc>
              <a:buSzPct val="85000"/>
              <a:buFont typeface="Wingdings 2" charset="2"/>
              <a:buChar char=""/>
            </a:pPr>
            <a:r>
              <a:rPr lang="en-US" sz="2600" strike="noStrike">
                <a:solidFill>
                  <a:srgbClr val="000000"/>
                </a:solidFill>
                <a:latin typeface="Perpetua"/>
              </a:rPr>
              <a:t>A hyperlink is a reference to another URL.</a:t>
            </a:r>
            <a:endParaRPr/>
          </a:p>
          <a:p>
            <a:pPr>
              <a:lnSpc>
                <a:spcPct val="100000"/>
              </a:lnSpc>
              <a:buSzPct val="85000"/>
              <a:buFont typeface="Wingdings 2" charset="2"/>
              <a:buChar char=""/>
            </a:pPr>
            <a:r>
              <a:rPr lang="en-US" sz="2600" strike="noStrike">
                <a:solidFill>
                  <a:srgbClr val="000000"/>
                </a:solidFill>
                <a:latin typeface="Perpetua"/>
              </a:rPr>
              <a:t>Browsers usually render hyperlinks as clickable so that a user can navigate through a series of webpages.</a:t>
            </a:r>
            <a:endParaRPr/>
          </a:p>
          <a:p>
            <a:pPr>
              <a:lnSpc>
                <a:spcPct val="100000"/>
              </a:lnSpc>
              <a:buSzPct val="85000"/>
              <a:buFont typeface="Wingdings 2" charset="2"/>
              <a:buChar char=""/>
            </a:pPr>
            <a:r>
              <a:rPr lang="en-US" sz="2600" strike="noStrike">
                <a:solidFill>
                  <a:srgbClr val="000000"/>
                </a:solidFill>
                <a:latin typeface="Perpetua"/>
              </a:rPr>
              <a:t>A software system for viewing and creating hypertext is a hypertext system, and to create a hyperlink is to hyperlink (or simply to link). </a:t>
            </a:r>
            <a:endParaRPr/>
          </a:p>
          <a:p>
            <a:pPr>
              <a:lnSpc>
                <a:spcPct val="100000"/>
              </a:lnSpc>
              <a:buSzPct val="85000"/>
              <a:buFont typeface="Wingdings 2" charset="2"/>
              <a:buChar char=""/>
            </a:pPr>
            <a:r>
              <a:rPr lang="en-US" sz="2600" strike="noStrike">
                <a:solidFill>
                  <a:srgbClr val="000000"/>
                </a:solidFill>
                <a:latin typeface="Perpetua"/>
              </a:rPr>
              <a:t>A user following hyperlinks is said to navigate or browse the hypertext.</a:t>
            </a:r>
            <a:endParaRPr/>
          </a:p>
        </p:txBody>
      </p:sp>
    </p:spTree>
  </p:cSld>
  <p:timing>
    <p:tnLst>
      <p:par>
        <p:cTn id="33" dur="indefinite" restart="never" nodeType="tmRoot">
          <p:childTnLst>
            <p:seq>
              <p:cTn id="34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TextShape 1"/>
          <p:cNvSpPr txBox="1"/>
          <p:nvPr/>
        </p:nvSpPr>
        <p:spPr>
          <a:xfrm>
            <a:off x="914400" y="274680"/>
            <a:ext cx="7772040" cy="114264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91440" anchor="b"/>
          <a:p>
            <a:pPr>
              <a:lnSpc>
                <a:spcPct val="100000"/>
              </a:lnSpc>
            </a:pPr>
            <a:r>
              <a:rPr lang="en-US" sz="4000" strike="noStrike">
                <a:solidFill>
                  <a:srgbClr val="242852"/>
                </a:solidFill>
                <a:latin typeface="Franklin Gothic Book"/>
              </a:rPr>
              <a:t>Static vs Dynamic Web Pages</a:t>
            </a:r>
            <a:endParaRPr/>
          </a:p>
        </p:txBody>
      </p:sp>
      <p:sp>
        <p:nvSpPr>
          <p:cNvPr id="132" name="TextShape 2"/>
          <p:cNvSpPr txBox="1"/>
          <p:nvPr/>
        </p:nvSpPr>
        <p:spPr>
          <a:xfrm>
            <a:off x="914400" y="1447920"/>
            <a:ext cx="7772040" cy="457164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pPr>
              <a:lnSpc>
                <a:spcPct val="100000"/>
              </a:lnSpc>
              <a:buSzPct val="85000"/>
              <a:buFont typeface="Wingdings 2" charset="2"/>
              <a:buChar char=""/>
            </a:pPr>
            <a:r>
              <a:rPr lang="en-US" sz="2600" strike="noStrike">
                <a:solidFill>
                  <a:srgbClr val="000000"/>
                </a:solidFill>
                <a:latin typeface="Perpetua"/>
              </a:rPr>
              <a:t>When there is a physical file on the server that gets accessed that is called a “static” web page.</a:t>
            </a:r>
            <a:endParaRPr/>
          </a:p>
          <a:p>
            <a:pPr lvl="1">
              <a:lnSpc>
                <a:spcPct val="100000"/>
              </a:lnSpc>
              <a:buSzPct val="85000"/>
              <a:buFont typeface="Wingdings 2" charset="2"/>
              <a:buChar char=""/>
            </a:pPr>
            <a:r>
              <a:rPr lang="en-US" sz="2400" strike="noStrike">
                <a:solidFill>
                  <a:srgbClr val="000000"/>
                </a:solidFill>
                <a:latin typeface="Perpetua"/>
              </a:rPr>
              <a:t>It is an actual HTML file stored on the server.</a:t>
            </a:r>
            <a:endParaRPr/>
          </a:p>
          <a:p>
            <a:pPr lvl="1">
              <a:lnSpc>
                <a:spcPct val="100000"/>
              </a:lnSpc>
              <a:buSzPct val="85000"/>
              <a:buFont typeface="Wingdings 2" charset="2"/>
              <a:buChar char=""/>
            </a:pPr>
            <a:r>
              <a:rPr lang="en-US" sz="2400" strike="noStrike">
                <a:solidFill>
                  <a:srgbClr val="000000"/>
                </a:solidFill>
                <a:latin typeface="Perpetua"/>
              </a:rPr>
              <a:t>That file is not changed until someone updates it on the server.</a:t>
            </a:r>
            <a:endParaRPr/>
          </a:p>
          <a:p>
            <a:pPr>
              <a:lnSpc>
                <a:spcPct val="100000"/>
              </a:lnSpc>
              <a:buSzPct val="85000"/>
              <a:buFont typeface="Wingdings 2" charset="2"/>
              <a:buChar char=""/>
            </a:pPr>
            <a:r>
              <a:rPr lang="en-US" sz="2600" strike="noStrike">
                <a:solidFill>
                  <a:srgbClr val="000000"/>
                </a:solidFill>
                <a:latin typeface="Perpetua"/>
              </a:rPr>
              <a:t>What if you need to display 100/1000/10000 pages?</a:t>
            </a:r>
            <a:endParaRPr/>
          </a:p>
          <a:p>
            <a:pPr lvl="1">
              <a:lnSpc>
                <a:spcPct val="100000"/>
              </a:lnSpc>
              <a:buSzPct val="85000"/>
              <a:buFont typeface="Wingdings 2" charset="2"/>
              <a:buChar char=""/>
            </a:pPr>
            <a:r>
              <a:rPr lang="en-US" sz="2400" strike="noStrike">
                <a:solidFill>
                  <a:srgbClr val="000000"/>
                </a:solidFill>
                <a:latin typeface="Perpetua"/>
              </a:rPr>
              <a:t>E.g. Facebook, Twitter, Ebay</a:t>
            </a:r>
            <a:endParaRPr/>
          </a:p>
          <a:p>
            <a:pPr lvl="1">
              <a:lnSpc>
                <a:spcPct val="100000"/>
              </a:lnSpc>
              <a:buSzPct val="85000"/>
              <a:buFont typeface="Wingdings 2" charset="2"/>
              <a:buChar char=""/>
            </a:pPr>
            <a:r>
              <a:rPr lang="en-US" sz="2400" strike="noStrike">
                <a:solidFill>
                  <a:srgbClr val="000000"/>
                </a:solidFill>
                <a:latin typeface="Perpetua"/>
              </a:rPr>
              <a:t>And the content on these pages change in near real-time?</a:t>
            </a:r>
            <a:endParaRPr/>
          </a:p>
          <a:p>
            <a:pPr lvl="1">
              <a:lnSpc>
                <a:spcPct val="100000"/>
              </a:lnSpc>
              <a:buSzPct val="85000"/>
              <a:buFont typeface="Wingdings 2" charset="2"/>
              <a:buChar char=""/>
            </a:pPr>
            <a:r>
              <a:rPr lang="en-US" sz="2400" strike="noStrike">
                <a:solidFill>
                  <a:srgbClr val="000000"/>
                </a:solidFill>
                <a:latin typeface="Perpetua"/>
              </a:rPr>
              <a:t>Storing individual static pages is inefficient and impossible to update.</a:t>
            </a:r>
            <a:endParaRPr/>
          </a:p>
          <a:p>
            <a:pPr>
              <a:lnSpc>
                <a:spcPct val="100000"/>
              </a:lnSpc>
              <a:buSzPct val="85000"/>
              <a:buFont typeface="Wingdings 2" charset="2"/>
              <a:buChar char=""/>
            </a:pPr>
            <a:r>
              <a:rPr lang="en-US" sz="2600" strike="noStrike">
                <a:solidFill>
                  <a:srgbClr val="000000"/>
                </a:solidFill>
                <a:latin typeface="Perpetua"/>
              </a:rPr>
              <a:t>Solution: Dynamic Web Pages</a:t>
            </a:r>
            <a:r>
              <a:rPr lang="en-US" sz="2600" strike="noStrike">
                <a:solidFill>
                  <a:srgbClr val="000000"/>
                </a:solidFill>
                <a:latin typeface="Perpetua"/>
              </a:rPr>
              <a:t>
</a:t>
            </a:r>
            <a:r>
              <a:rPr lang="en-US" sz="2600" strike="noStrike">
                <a:solidFill>
                  <a:srgbClr val="000000"/>
                </a:solidFill>
                <a:latin typeface="Perpetua"/>
              </a:rPr>
              <a:t>	</a:t>
            </a:r>
            <a:endParaRPr/>
          </a:p>
        </p:txBody>
      </p:sp>
    </p:spTree>
  </p:cSld>
  <p:timing>
    <p:tnLst>
      <p:par>
        <p:cTn id="35" dur="indefinite" restart="never" nodeType="tmRoot">
          <p:childTnLst>
            <p:seq>
              <p:cTn id="36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TextShape 1"/>
          <p:cNvSpPr txBox="1"/>
          <p:nvPr/>
        </p:nvSpPr>
        <p:spPr>
          <a:xfrm>
            <a:off x="914400" y="274680"/>
            <a:ext cx="7772040" cy="114264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91440" anchor="b"/>
          <a:p>
            <a:pPr>
              <a:lnSpc>
                <a:spcPct val="100000"/>
              </a:lnSpc>
            </a:pPr>
            <a:r>
              <a:rPr lang="en-US" sz="4000" strike="noStrike">
                <a:solidFill>
                  <a:srgbClr val="242852"/>
                </a:solidFill>
                <a:latin typeface="Franklin Gothic Book"/>
              </a:rPr>
              <a:t>Dynamic Pages</a:t>
            </a:r>
            <a:endParaRPr/>
          </a:p>
        </p:txBody>
      </p:sp>
      <p:sp>
        <p:nvSpPr>
          <p:cNvPr id="134" name="TextShape 2"/>
          <p:cNvSpPr txBox="1"/>
          <p:nvPr/>
        </p:nvSpPr>
        <p:spPr>
          <a:xfrm>
            <a:off x="914400" y="1447920"/>
            <a:ext cx="7772040" cy="457164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pPr>
              <a:lnSpc>
                <a:spcPct val="100000"/>
              </a:lnSpc>
              <a:buSzPct val="85000"/>
              <a:buFont typeface="Wingdings 2" charset="2"/>
              <a:buChar char=""/>
            </a:pPr>
            <a:r>
              <a:rPr lang="en-US" sz="2600" strike="noStrike">
                <a:solidFill>
                  <a:srgbClr val="000000"/>
                </a:solidFill>
                <a:latin typeface="Perpetua"/>
              </a:rPr>
              <a:t>Instead of looking for an HTML file in the server’s filesystem a program is executed whose output is HTML.</a:t>
            </a:r>
            <a:endParaRPr/>
          </a:p>
          <a:p>
            <a:pPr>
              <a:lnSpc>
                <a:spcPct val="100000"/>
              </a:lnSpc>
              <a:buSzPct val="85000"/>
              <a:buFont typeface="Wingdings 2" charset="2"/>
              <a:buChar char=""/>
            </a:pPr>
            <a:r>
              <a:rPr lang="en-US" sz="2600" strike="noStrike">
                <a:solidFill>
                  <a:srgbClr val="000000"/>
                </a:solidFill>
                <a:latin typeface="Perpetua"/>
              </a:rPr>
              <a:t>The same steps as static pages except that a path/URL maps to a specific program or application or a method of a program or application. That application then generates the page ad hoc.</a:t>
            </a:r>
            <a:endParaRPr/>
          </a:p>
          <a:p>
            <a:pPr>
              <a:lnSpc>
                <a:spcPct val="100000"/>
              </a:lnSpc>
              <a:buSzPct val="85000"/>
              <a:buFont typeface="Wingdings 2" charset="2"/>
              <a:buChar char=""/>
            </a:pPr>
            <a:r>
              <a:rPr lang="en-US" sz="2600" strike="noStrike">
                <a:solidFill>
                  <a:srgbClr val="000000"/>
                </a:solidFill>
                <a:latin typeface="Perpetua"/>
              </a:rPr>
              <a:t>The browser downloads the output of the program.</a:t>
            </a:r>
            <a:endParaRPr/>
          </a:p>
        </p:txBody>
      </p:sp>
    </p:spTree>
  </p:cSld>
  <p:timing>
    <p:tnLst>
      <p:par>
        <p:cTn id="37" dur="indefinite" restart="never" nodeType="tmRoot">
          <p:childTnLst>
            <p:seq>
              <p:cTn id="38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TextShape 1"/>
          <p:cNvSpPr txBox="1"/>
          <p:nvPr/>
        </p:nvSpPr>
        <p:spPr>
          <a:xfrm>
            <a:off x="914400" y="274680"/>
            <a:ext cx="7772040" cy="114264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91440" anchor="b"/>
          <a:p>
            <a:pPr>
              <a:lnSpc>
                <a:spcPct val="100000"/>
              </a:lnSpc>
            </a:pPr>
            <a:r>
              <a:rPr lang="en-US" sz="4000" strike="noStrike">
                <a:solidFill>
                  <a:srgbClr val="242852"/>
                </a:solidFill>
                <a:latin typeface="Franklin Gothic Book"/>
              </a:rPr>
              <a:t>Application Software</a:t>
            </a:r>
            <a:endParaRPr/>
          </a:p>
        </p:txBody>
      </p:sp>
      <p:sp>
        <p:nvSpPr>
          <p:cNvPr id="101" name="TextShape 2"/>
          <p:cNvSpPr txBox="1"/>
          <p:nvPr/>
        </p:nvSpPr>
        <p:spPr>
          <a:xfrm>
            <a:off x="914400" y="1447920"/>
            <a:ext cx="7772040" cy="457164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pPr>
              <a:lnSpc>
                <a:spcPct val="100000"/>
              </a:lnSpc>
              <a:buSzPct val="85000"/>
              <a:buFont typeface="Wingdings 2" charset="2"/>
              <a:buChar char=""/>
            </a:pPr>
            <a:r>
              <a:rPr lang="en-US" sz="2600" strike="noStrike">
                <a:solidFill>
                  <a:srgbClr val="000000"/>
                </a:solidFill>
                <a:latin typeface="Perpetua"/>
              </a:rPr>
              <a:t>Application Software – Software designed for a particular specific “user” task (beyond running the computer itself)</a:t>
            </a:r>
            <a:endParaRPr/>
          </a:p>
          <a:p>
            <a:pPr>
              <a:lnSpc>
                <a:spcPct val="100000"/>
              </a:lnSpc>
              <a:buSzPct val="85000"/>
              <a:buFont typeface="Wingdings 2" charset="2"/>
              <a:buChar char=""/>
            </a:pPr>
            <a:r>
              <a:rPr lang="en-US" sz="2600" strike="noStrike">
                <a:solidFill>
                  <a:srgbClr val="000000"/>
                </a:solidFill>
                <a:latin typeface="Perpetua"/>
              </a:rPr>
              <a:t>Companies use Application Software to support business function</a:t>
            </a:r>
            <a:endParaRPr/>
          </a:p>
          <a:p>
            <a:pPr>
              <a:lnSpc>
                <a:spcPct val="100000"/>
              </a:lnSpc>
              <a:buSzPct val="85000"/>
              <a:buFont typeface="Wingdings 2" charset="2"/>
              <a:buChar char=""/>
            </a:pPr>
            <a:r>
              <a:rPr lang="en-US" sz="2600" strike="noStrike">
                <a:solidFill>
                  <a:srgbClr val="000000"/>
                </a:solidFill>
                <a:latin typeface="Perpetua"/>
              </a:rPr>
              <a:t>Applications are usually developed using the Software Development Life Cycle of SDLC</a:t>
            </a:r>
            <a:endParaRPr/>
          </a:p>
        </p:txBody>
      </p:sp>
    </p:spTree>
  </p:cSld>
  <p:timing>
    <p:tnLst>
      <p:par>
        <p:cTn id="3" dur="indefinite" restart="never" nodeType="tmRoot">
          <p:childTnLst>
            <p:seq>
              <p:cTn id="4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TextShape 1"/>
          <p:cNvSpPr txBox="1"/>
          <p:nvPr/>
        </p:nvSpPr>
        <p:spPr>
          <a:xfrm>
            <a:off x="914400" y="274680"/>
            <a:ext cx="7772040" cy="114264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91440" anchor="b"/>
          <a:p>
            <a:pPr>
              <a:lnSpc>
                <a:spcPct val="100000"/>
              </a:lnSpc>
            </a:pPr>
            <a:r>
              <a:rPr lang="en-US" sz="4000" strike="noStrike">
                <a:solidFill>
                  <a:srgbClr val="242852"/>
                </a:solidFill>
                <a:latin typeface="Franklin Gothic Book"/>
              </a:rPr>
              <a:t>Web Forms</a:t>
            </a:r>
            <a:endParaRPr/>
          </a:p>
        </p:txBody>
      </p:sp>
      <p:sp>
        <p:nvSpPr>
          <p:cNvPr id="136" name="TextShape 2"/>
          <p:cNvSpPr txBox="1"/>
          <p:nvPr/>
        </p:nvSpPr>
        <p:spPr>
          <a:xfrm>
            <a:off x="914400" y="1447920"/>
            <a:ext cx="7772040" cy="457164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pPr>
              <a:lnSpc>
                <a:spcPct val="100000"/>
              </a:lnSpc>
              <a:buSzPct val="85000"/>
              <a:buFont typeface="Wingdings 2" charset="2"/>
              <a:buChar char=""/>
            </a:pPr>
            <a:r>
              <a:rPr lang="en-US" sz="2600" strike="noStrike">
                <a:solidFill>
                  <a:srgbClr val="000000"/>
                </a:solidFill>
                <a:latin typeface="Perpetua"/>
              </a:rPr>
              <a:t>Some dynamic webpages allow input from the client side via a form</a:t>
            </a:r>
            <a:endParaRPr/>
          </a:p>
          <a:p>
            <a:pPr lvl="1">
              <a:lnSpc>
                <a:spcPct val="100000"/>
              </a:lnSpc>
              <a:buSzPct val="85000"/>
              <a:buFont typeface="Wingdings 2" charset="2"/>
              <a:buChar char=""/>
            </a:pPr>
            <a:r>
              <a:rPr lang="en-US" sz="2400" strike="noStrike">
                <a:solidFill>
                  <a:srgbClr val="000000"/>
                </a:solidFill>
                <a:latin typeface="Perpetua"/>
              </a:rPr>
              <a:t>A form contains input elements such as textfields, dropdowns, checkboxes and buttons</a:t>
            </a:r>
            <a:endParaRPr/>
          </a:p>
          <a:p>
            <a:pPr>
              <a:lnSpc>
                <a:spcPct val="100000"/>
              </a:lnSpc>
              <a:buSzPct val="85000"/>
              <a:buFont typeface="Wingdings 2" charset="2"/>
              <a:buChar char=""/>
            </a:pPr>
            <a:r>
              <a:rPr lang="en-US" sz="2600" strike="noStrike">
                <a:solidFill>
                  <a:srgbClr val="000000"/>
                </a:solidFill>
                <a:latin typeface="Perpetua"/>
              </a:rPr>
              <a:t>The data collected from forms are added to the </a:t>
            </a:r>
            <a:r>
              <a:rPr i="1" lang="en-US" sz="2600" strike="noStrike">
                <a:solidFill>
                  <a:srgbClr val="000000"/>
                </a:solidFill>
                <a:latin typeface="Perpetua"/>
              </a:rPr>
              <a:t>body</a:t>
            </a:r>
            <a:r>
              <a:rPr lang="en-US" sz="2600" strike="noStrike">
                <a:solidFill>
                  <a:srgbClr val="000000"/>
                </a:solidFill>
                <a:latin typeface="Perpetua"/>
              </a:rPr>
              <a:t> of the request.</a:t>
            </a:r>
            <a:endParaRPr/>
          </a:p>
        </p:txBody>
      </p:sp>
    </p:spTree>
  </p:cSld>
  <p:timing>
    <p:tnLst>
      <p:par>
        <p:cTn id="39" dur="indefinite" restart="never" nodeType="tmRoot">
          <p:childTnLst>
            <p:seq>
              <p:cTn id="40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TextShape 1"/>
          <p:cNvSpPr txBox="1"/>
          <p:nvPr/>
        </p:nvSpPr>
        <p:spPr>
          <a:xfrm>
            <a:off x="914400" y="274680"/>
            <a:ext cx="7772040" cy="114264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91440" anchor="b"/>
          <a:p>
            <a:pPr>
              <a:lnSpc>
                <a:spcPct val="100000"/>
              </a:lnSpc>
            </a:pPr>
            <a:r>
              <a:rPr lang="en-US" sz="4000" strike="noStrike">
                <a:solidFill>
                  <a:srgbClr val="242852"/>
                </a:solidFill>
                <a:latin typeface="Franklin Gothic Book"/>
              </a:rPr>
              <a:t>Definition of Terms</a:t>
            </a:r>
            <a:endParaRPr/>
          </a:p>
        </p:txBody>
      </p:sp>
      <p:sp>
        <p:nvSpPr>
          <p:cNvPr id="138" name="TextShape 2"/>
          <p:cNvSpPr txBox="1"/>
          <p:nvPr/>
        </p:nvSpPr>
        <p:spPr>
          <a:xfrm>
            <a:off x="914400" y="1447920"/>
            <a:ext cx="7772040" cy="457164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pPr>
              <a:lnSpc>
                <a:spcPct val="100000"/>
              </a:lnSpc>
              <a:buSzPct val="85000"/>
              <a:buFont typeface="Wingdings 2" charset="2"/>
              <a:buChar char=""/>
            </a:pPr>
            <a:r>
              <a:rPr lang="en-US" sz="2600" strike="noStrike">
                <a:solidFill>
                  <a:srgbClr val="000000"/>
                </a:solidFill>
                <a:latin typeface="Perpetua"/>
              </a:rPr>
              <a:t>Request – the encapsulated message of the browser to the server containing required parameters (which file? What protocol)</a:t>
            </a:r>
            <a:endParaRPr/>
          </a:p>
          <a:p>
            <a:pPr>
              <a:lnSpc>
                <a:spcPct val="100000"/>
              </a:lnSpc>
              <a:buSzPct val="85000"/>
              <a:buFont typeface="Wingdings 2" charset="2"/>
              <a:buChar char=""/>
            </a:pPr>
            <a:r>
              <a:rPr lang="en-US" sz="2600" strike="noStrike">
                <a:solidFill>
                  <a:srgbClr val="000000"/>
                </a:solidFill>
                <a:latin typeface="Perpetua"/>
              </a:rPr>
              <a:t>Response – the encapsulated message of the server back to the browser indicating what it should do (status code, html)</a:t>
            </a:r>
            <a:endParaRPr/>
          </a:p>
          <a:p>
            <a:pPr>
              <a:lnSpc>
                <a:spcPct val="100000"/>
              </a:lnSpc>
              <a:buSzPct val="85000"/>
              <a:buFont typeface="Wingdings 2" charset="2"/>
              <a:buChar char=""/>
            </a:pPr>
            <a:r>
              <a:rPr lang="en-US" sz="2600" strike="noStrike">
                <a:solidFill>
                  <a:srgbClr val="000000"/>
                </a:solidFill>
                <a:latin typeface="Perpetua"/>
              </a:rPr>
              <a:t>Headers – Both request and response contain initial instructions that define what to do with the body of the message</a:t>
            </a:r>
            <a:endParaRPr/>
          </a:p>
          <a:p>
            <a:pPr>
              <a:lnSpc>
                <a:spcPct val="100000"/>
              </a:lnSpc>
              <a:buSzPct val="85000"/>
              <a:buFont typeface="Wingdings 2" charset="2"/>
              <a:buChar char=""/>
            </a:pPr>
            <a:r>
              <a:rPr lang="en-US" sz="2600" strike="noStrike">
                <a:solidFill>
                  <a:srgbClr val="000000"/>
                </a:solidFill>
                <a:latin typeface="Perpetua"/>
              </a:rPr>
              <a:t>Method – Verbs that define what kind of request the browser is making</a:t>
            </a:r>
            <a:endParaRPr/>
          </a:p>
        </p:txBody>
      </p:sp>
    </p:spTree>
  </p:cSld>
  <p:timing>
    <p:tnLst>
      <p:par>
        <p:cTn id="41" dur="indefinite" restart="never" nodeType="tmRoot">
          <p:childTnLst>
            <p:seq>
              <p:cTn id="4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TextShape 1"/>
          <p:cNvSpPr txBox="1"/>
          <p:nvPr/>
        </p:nvSpPr>
        <p:spPr>
          <a:xfrm>
            <a:off x="914400" y="274680"/>
            <a:ext cx="7772040" cy="114264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91440" anchor="b"/>
          <a:p>
            <a:pPr>
              <a:lnSpc>
                <a:spcPct val="100000"/>
              </a:lnSpc>
            </a:pPr>
            <a:r>
              <a:rPr lang="en-US" sz="4000" strike="noStrike">
                <a:solidFill>
                  <a:srgbClr val="242852"/>
                </a:solidFill>
                <a:latin typeface="Franklin Gothic Book"/>
              </a:rPr>
              <a:t>Request Methods/Verbs</a:t>
            </a:r>
            <a:endParaRPr/>
          </a:p>
        </p:txBody>
      </p:sp>
      <p:sp>
        <p:nvSpPr>
          <p:cNvPr id="140" name="TextShape 2"/>
          <p:cNvSpPr txBox="1"/>
          <p:nvPr/>
        </p:nvSpPr>
        <p:spPr>
          <a:xfrm>
            <a:off x="914400" y="1447920"/>
            <a:ext cx="7772040" cy="457164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pPr>
              <a:lnSpc>
                <a:spcPct val="100000"/>
              </a:lnSpc>
              <a:buSzPct val="85000"/>
              <a:buFont typeface="Wingdings 2" charset="2"/>
              <a:buChar char=""/>
            </a:pPr>
            <a:r>
              <a:rPr lang="en-US" sz="2600" strike="noStrike">
                <a:solidFill>
                  <a:srgbClr val="000000"/>
                </a:solidFill>
                <a:latin typeface="Perpetua"/>
              </a:rPr>
              <a:t>Indicate the desired action to be performed on the identified resource.</a:t>
            </a:r>
            <a:endParaRPr/>
          </a:p>
          <a:p>
            <a:pPr lvl="1">
              <a:lnSpc>
                <a:spcPct val="100000"/>
              </a:lnSpc>
              <a:buSzPct val="85000"/>
              <a:buFont typeface="Franklin Gothic Book"/>
              <a:buAutoNum type="arabicPeriod"/>
            </a:pPr>
            <a:r>
              <a:rPr lang="en-US" sz="2400" strike="noStrike">
                <a:solidFill>
                  <a:srgbClr val="000000"/>
                </a:solidFill>
                <a:latin typeface="Perpetua"/>
              </a:rPr>
              <a:t>GET – requests the file/resource</a:t>
            </a:r>
            <a:endParaRPr/>
          </a:p>
          <a:p>
            <a:pPr lvl="1">
              <a:lnSpc>
                <a:spcPct val="100000"/>
              </a:lnSpc>
              <a:buSzPct val="85000"/>
              <a:buFont typeface="Franklin Gothic Book"/>
              <a:buAutoNum type="arabicPeriod"/>
            </a:pPr>
            <a:r>
              <a:rPr lang="en-US" sz="2400" strike="noStrike">
                <a:solidFill>
                  <a:srgbClr val="000000"/>
                </a:solidFill>
                <a:latin typeface="Perpetua"/>
              </a:rPr>
              <a:t>POST – annotate a new file/resource</a:t>
            </a:r>
            <a:endParaRPr/>
          </a:p>
          <a:p>
            <a:pPr lvl="1">
              <a:lnSpc>
                <a:spcPct val="100000"/>
              </a:lnSpc>
              <a:buSzPct val="85000"/>
              <a:buFont typeface="Franklin Gothic Book"/>
              <a:buAutoNum type="arabicPeriod"/>
            </a:pPr>
            <a:r>
              <a:rPr lang="en-US" sz="2400" strike="noStrike">
                <a:solidFill>
                  <a:srgbClr val="000000"/>
                </a:solidFill>
                <a:latin typeface="Perpetua"/>
              </a:rPr>
              <a:t>PUT – create the file/resource</a:t>
            </a:r>
            <a:endParaRPr/>
          </a:p>
          <a:p>
            <a:pPr lvl="1">
              <a:lnSpc>
                <a:spcPct val="100000"/>
              </a:lnSpc>
              <a:buSzPct val="85000"/>
              <a:buFont typeface="Franklin Gothic Book"/>
              <a:buAutoNum type="arabicPeriod"/>
            </a:pPr>
            <a:r>
              <a:rPr lang="en-US" sz="2400" strike="noStrike">
                <a:solidFill>
                  <a:srgbClr val="000000"/>
                </a:solidFill>
                <a:latin typeface="Perpetua"/>
              </a:rPr>
              <a:t>DELETE – delete the file/resource</a:t>
            </a:r>
            <a:endParaRPr/>
          </a:p>
          <a:p>
            <a:pPr lvl="1">
              <a:lnSpc>
                <a:spcPct val="100000"/>
              </a:lnSpc>
              <a:buSzPct val="85000"/>
              <a:buFont typeface="Franklin Gothic Book"/>
              <a:buAutoNum type="arabicPeriod"/>
            </a:pPr>
            <a:r>
              <a:rPr lang="en-US" sz="2400" strike="noStrike">
                <a:solidFill>
                  <a:srgbClr val="000000"/>
                </a:solidFill>
                <a:latin typeface="Perpetua"/>
              </a:rPr>
              <a:t>HEAD, TRACE,OPTIONS,CONNECT,PATCH</a:t>
            </a:r>
            <a:endParaRPr/>
          </a:p>
        </p:txBody>
      </p:sp>
    </p:spTree>
  </p:cSld>
  <p:timing>
    <p:tnLst>
      <p:par>
        <p:cTn id="43" dur="indefinite" restart="never" nodeType="tmRoot">
          <p:childTnLst>
            <p:seq>
              <p:cTn id="44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TextShape 1"/>
          <p:cNvSpPr txBox="1"/>
          <p:nvPr/>
        </p:nvSpPr>
        <p:spPr>
          <a:xfrm>
            <a:off x="914400" y="274680"/>
            <a:ext cx="7772040" cy="114264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91440" anchor="b"/>
          <a:p>
            <a:pPr>
              <a:lnSpc>
                <a:spcPct val="100000"/>
              </a:lnSpc>
            </a:pPr>
            <a:r>
              <a:rPr lang="en-US" sz="4000" strike="noStrike">
                <a:solidFill>
                  <a:srgbClr val="242852"/>
                </a:solidFill>
                <a:latin typeface="Franklin Gothic Book"/>
              </a:rPr>
              <a:t>Server Side vs Client Side</a:t>
            </a:r>
            <a:endParaRPr/>
          </a:p>
        </p:txBody>
      </p:sp>
      <p:sp>
        <p:nvSpPr>
          <p:cNvPr id="142" name="TextShape 2"/>
          <p:cNvSpPr txBox="1"/>
          <p:nvPr/>
        </p:nvSpPr>
        <p:spPr>
          <a:xfrm>
            <a:off x="914400" y="1447920"/>
            <a:ext cx="7772040" cy="457164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pPr>
              <a:lnSpc>
                <a:spcPct val="100000"/>
              </a:lnSpc>
              <a:buSzPct val="85000"/>
              <a:buFont typeface="Wingdings 2" charset="2"/>
              <a:buChar char=""/>
            </a:pPr>
            <a:r>
              <a:rPr lang="en-US" sz="2600" strike="noStrike">
                <a:solidFill>
                  <a:srgbClr val="000000"/>
                </a:solidFill>
                <a:latin typeface="Perpetua"/>
              </a:rPr>
              <a:t>Different processing is done in the presentation of a web page</a:t>
            </a:r>
            <a:endParaRPr/>
          </a:p>
          <a:p>
            <a:pPr lvl="1">
              <a:lnSpc>
                <a:spcPct val="100000"/>
              </a:lnSpc>
              <a:buSzPct val="85000"/>
              <a:buFont typeface="Wingdings 2" charset="2"/>
              <a:buChar char=""/>
            </a:pPr>
            <a:r>
              <a:rPr lang="en-US" sz="2400" strike="noStrike">
                <a:solidFill>
                  <a:srgbClr val="000000"/>
                </a:solidFill>
                <a:latin typeface="Perpetua"/>
              </a:rPr>
              <a:t>Any logic performed on the server is called server side code</a:t>
            </a:r>
            <a:endParaRPr/>
          </a:p>
          <a:p>
            <a:pPr lvl="2">
              <a:lnSpc>
                <a:spcPct val="100000"/>
              </a:lnSpc>
              <a:buSzPct val="85000"/>
              <a:buFont typeface="Wingdings 2" charset="2"/>
              <a:buChar char=""/>
            </a:pPr>
            <a:r>
              <a:rPr lang="en-US" sz="2000" strike="noStrike">
                <a:solidFill>
                  <a:srgbClr val="000000"/>
                </a:solidFill>
                <a:latin typeface="Perpetua"/>
              </a:rPr>
              <a:t>This may be implemented in any number of technologies such as PHP, ASP.NET, Perl, and Ruby on Rails</a:t>
            </a:r>
            <a:endParaRPr/>
          </a:p>
          <a:p>
            <a:pPr lvl="2">
              <a:lnSpc>
                <a:spcPct val="100000"/>
              </a:lnSpc>
              <a:buSzPct val="85000"/>
              <a:buFont typeface="Wingdings 2" charset="2"/>
              <a:buChar char=""/>
            </a:pPr>
            <a:r>
              <a:rPr lang="en-US" sz="2000" strike="noStrike">
                <a:solidFill>
                  <a:srgbClr val="000000"/>
                </a:solidFill>
                <a:latin typeface="Perpetua"/>
              </a:rPr>
              <a:t>Any updates to the code on the server affects all future requests.</a:t>
            </a:r>
            <a:endParaRPr/>
          </a:p>
          <a:p>
            <a:pPr lvl="2">
              <a:lnSpc>
                <a:spcPct val="100000"/>
              </a:lnSpc>
              <a:buSzPct val="85000"/>
              <a:buFont typeface="Wingdings 2" charset="2"/>
              <a:buChar char=""/>
            </a:pPr>
            <a:r>
              <a:rPr lang="en-US" sz="2000" strike="noStrike">
                <a:solidFill>
                  <a:srgbClr val="000000"/>
                </a:solidFill>
                <a:latin typeface="Perpetua"/>
              </a:rPr>
              <a:t>Some commonly executed results may be cached(stored) for performance improvement</a:t>
            </a:r>
            <a:endParaRPr/>
          </a:p>
          <a:p>
            <a:pPr lvl="1">
              <a:lnSpc>
                <a:spcPct val="100000"/>
              </a:lnSpc>
              <a:buSzPct val="85000"/>
              <a:buFont typeface="Wingdings 2" charset="2"/>
              <a:buChar char=""/>
            </a:pPr>
            <a:r>
              <a:rPr lang="en-US" sz="2400" strike="noStrike">
                <a:solidFill>
                  <a:srgbClr val="000000"/>
                </a:solidFill>
                <a:latin typeface="Perpetua"/>
              </a:rPr>
              <a:t>Any processing done by the browser is client side</a:t>
            </a:r>
            <a:endParaRPr/>
          </a:p>
          <a:p>
            <a:pPr lvl="2">
              <a:lnSpc>
                <a:spcPct val="100000"/>
              </a:lnSpc>
              <a:buSzPct val="85000"/>
              <a:buFont typeface="Wingdings 2" charset="2"/>
              <a:buChar char=""/>
            </a:pPr>
            <a:r>
              <a:rPr lang="en-US" sz="2000" strike="noStrike">
                <a:solidFill>
                  <a:srgbClr val="000000"/>
                </a:solidFill>
                <a:latin typeface="Perpetua"/>
              </a:rPr>
              <a:t>Rendering of HTML source code</a:t>
            </a:r>
            <a:endParaRPr/>
          </a:p>
          <a:p>
            <a:pPr lvl="2">
              <a:lnSpc>
                <a:spcPct val="100000"/>
              </a:lnSpc>
              <a:buSzPct val="85000"/>
              <a:buFont typeface="Wingdings 2" charset="2"/>
              <a:buChar char=""/>
            </a:pPr>
            <a:r>
              <a:rPr lang="en-US" sz="2000" strike="noStrike">
                <a:solidFill>
                  <a:srgbClr val="000000"/>
                </a:solidFill>
                <a:latin typeface="Perpetua"/>
              </a:rPr>
              <a:t>Some logic may be performed on the client side via JavaScript</a:t>
            </a:r>
            <a:endParaRPr/>
          </a:p>
          <a:p>
            <a:pPr lvl="1">
              <a:lnSpc>
                <a:spcPct val="100000"/>
              </a:lnSpc>
              <a:buSzPct val="85000"/>
              <a:buFont typeface="Wingdings 2" charset="2"/>
              <a:buChar char=""/>
            </a:pPr>
            <a:r>
              <a:rPr lang="en-US" sz="2400" strike="noStrike">
                <a:solidFill>
                  <a:srgbClr val="000000"/>
                </a:solidFill>
                <a:latin typeface="Perpetua"/>
              </a:rPr>
              <a:t>Both can be measured using runtime execution methods (e.g. O(n) etc)</a:t>
            </a:r>
            <a:endParaRPr/>
          </a:p>
        </p:txBody>
      </p:sp>
    </p:spTree>
  </p:cSld>
  <p:timing>
    <p:tnLst>
      <p:par>
        <p:cTn id="45" dur="indefinite" restart="never" nodeType="tmRoot">
          <p:childTnLst>
            <p:seq>
              <p:cTn id="46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TextShape 1"/>
          <p:cNvSpPr txBox="1"/>
          <p:nvPr/>
        </p:nvSpPr>
        <p:spPr>
          <a:xfrm>
            <a:off x="914400" y="274680"/>
            <a:ext cx="7772040" cy="114264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91440" anchor="b"/>
          <a:p>
            <a:pPr>
              <a:lnSpc>
                <a:spcPct val="100000"/>
              </a:lnSpc>
            </a:pPr>
            <a:r>
              <a:rPr lang="en-US" sz="4000" strike="noStrike">
                <a:solidFill>
                  <a:srgbClr val="242852"/>
                </a:solidFill>
                <a:latin typeface="Franklin Gothic Book"/>
              </a:rPr>
              <a:t>Hello World (HTML Version)</a:t>
            </a:r>
            <a:endParaRPr/>
          </a:p>
        </p:txBody>
      </p:sp>
      <p:sp>
        <p:nvSpPr>
          <p:cNvPr id="144" name="TextShape 2"/>
          <p:cNvSpPr txBox="1"/>
          <p:nvPr/>
        </p:nvSpPr>
        <p:spPr>
          <a:xfrm>
            <a:off x="914400" y="1447920"/>
            <a:ext cx="7772040" cy="457164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pPr>
              <a:lnSpc>
                <a:spcPct val="100000"/>
              </a:lnSpc>
              <a:buSzPct val="85000"/>
              <a:buFont typeface="Wingdings 2" charset="2"/>
              <a:buChar char=""/>
            </a:pPr>
            <a:r>
              <a:rPr lang="en-US" sz="2600" strike="noStrike">
                <a:solidFill>
                  <a:srgbClr val="000000"/>
                </a:solidFill>
                <a:latin typeface="Perpetua"/>
              </a:rPr>
              <a:t>Open any text editor and create a file called index.html</a:t>
            </a:r>
            <a:endParaRPr/>
          </a:p>
          <a:p>
            <a:pPr>
              <a:lnSpc>
                <a:spcPct val="100000"/>
              </a:lnSpc>
            </a:pPr>
            <a:r>
              <a:rPr lang="en-US" sz="2600" strike="noStrike" u="sng">
                <a:solidFill>
                  <a:srgbClr val="9454c3"/>
                </a:solidFill>
                <a:latin typeface="Perpetua"/>
              </a:rPr>
              <a:t>https://gist.github.com/dreinavarro/</a:t>
            </a:r>
            <a:r>
              <a:rPr lang="en-US" sz="2600" strike="noStrike" u="sng">
                <a:solidFill>
                  <a:srgbClr val="9454c3"/>
                </a:solidFill>
                <a:latin typeface="Perpetua"/>
              </a:rPr>
              <a:t>c8996877361bf12d43c9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  <a:buSzPct val="85000"/>
              <a:buFont typeface="Wingdings 2" charset="2"/>
              <a:buChar char=""/>
            </a:pPr>
            <a:r>
              <a:rPr lang="en-US" sz="2600" strike="noStrike">
                <a:solidFill>
                  <a:srgbClr val="000000"/>
                </a:solidFill>
                <a:latin typeface="Perpetua"/>
              </a:rPr>
              <a:t>Drag this file onto your web browser</a:t>
            </a:r>
            <a:endParaRPr/>
          </a:p>
        </p:txBody>
      </p:sp>
      <p:pic>
        <p:nvPicPr>
          <p:cNvPr id="145" name="Picture 3" descr=""/>
          <p:cNvPicPr/>
          <p:nvPr/>
        </p:nvPicPr>
        <p:blipFill>
          <a:blip r:embed="rId1"/>
          <a:stretch/>
        </p:blipFill>
        <p:spPr>
          <a:xfrm>
            <a:off x="76320" y="2514600"/>
            <a:ext cx="8955720" cy="259056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47" dur="indefinite" restart="never" nodeType="tmRoot">
          <p:childTnLst>
            <p:seq>
              <p:cTn id="48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TextShape 1"/>
          <p:cNvSpPr txBox="1"/>
          <p:nvPr/>
        </p:nvSpPr>
        <p:spPr>
          <a:xfrm>
            <a:off x="914400" y="274680"/>
            <a:ext cx="7772040" cy="114264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91440" anchor="b"/>
          <a:p>
            <a:pPr>
              <a:lnSpc>
                <a:spcPct val="100000"/>
              </a:lnSpc>
            </a:pPr>
            <a:r>
              <a:rPr lang="en-US" sz="4000" strike="noStrike">
                <a:solidFill>
                  <a:srgbClr val="242852"/>
                </a:solidFill>
                <a:latin typeface="Franklin Gothic Book"/>
              </a:rPr>
              <a:t>HTML Documents</a:t>
            </a:r>
            <a:endParaRPr/>
          </a:p>
        </p:txBody>
      </p:sp>
      <p:sp>
        <p:nvSpPr>
          <p:cNvPr id="147" name="TextShape 2"/>
          <p:cNvSpPr txBox="1"/>
          <p:nvPr/>
        </p:nvSpPr>
        <p:spPr>
          <a:xfrm>
            <a:off x="914400" y="1447920"/>
            <a:ext cx="7772040" cy="457164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pPr>
              <a:lnSpc>
                <a:spcPct val="100000"/>
              </a:lnSpc>
              <a:buSzPct val="85000"/>
              <a:buFont typeface="Wingdings 2" charset="2"/>
              <a:buChar char=""/>
            </a:pPr>
            <a:r>
              <a:rPr lang="en-US" sz="2600" strike="noStrike">
                <a:solidFill>
                  <a:srgbClr val="000000"/>
                </a:solidFill>
                <a:latin typeface="Perpetua"/>
              </a:rPr>
              <a:t>Are enclosed between &lt;html&gt; and &lt;/html&gt; tags</a:t>
            </a:r>
            <a:endParaRPr/>
          </a:p>
          <a:p>
            <a:pPr>
              <a:lnSpc>
                <a:spcPct val="100000"/>
              </a:lnSpc>
              <a:buSzPct val="85000"/>
              <a:buFont typeface="Wingdings 2" charset="2"/>
              <a:buChar char=""/>
            </a:pPr>
            <a:r>
              <a:rPr lang="en-US" sz="2600" strike="noStrike">
                <a:solidFill>
                  <a:srgbClr val="000000"/>
                </a:solidFill>
                <a:latin typeface="Perpetua"/>
              </a:rPr>
              <a:t>May contain a &lt;head&gt; section which contains meta data about the page</a:t>
            </a:r>
            <a:endParaRPr/>
          </a:p>
          <a:p>
            <a:pPr>
              <a:lnSpc>
                <a:spcPct val="100000"/>
              </a:lnSpc>
              <a:buSzPct val="85000"/>
              <a:buFont typeface="Wingdings 2" charset="2"/>
              <a:buChar char=""/>
            </a:pPr>
            <a:r>
              <a:rPr lang="en-US" sz="2600" strike="noStrike">
                <a:solidFill>
                  <a:srgbClr val="000000"/>
                </a:solidFill>
                <a:latin typeface="Perpetua"/>
              </a:rPr>
              <a:t>Contains a &lt;body&gt; section which contains the content of the page</a:t>
            </a:r>
            <a:endParaRPr/>
          </a:p>
        </p:txBody>
      </p:sp>
    </p:spTree>
  </p:cSld>
  <p:timing>
    <p:tnLst>
      <p:par>
        <p:cTn id="49" dur="indefinite" restart="never" nodeType="tmRoot">
          <p:childTnLst>
            <p:seq>
              <p:cTn id="50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TextShape 1"/>
          <p:cNvSpPr txBox="1"/>
          <p:nvPr/>
        </p:nvSpPr>
        <p:spPr>
          <a:xfrm>
            <a:off x="914400" y="274680"/>
            <a:ext cx="7772040" cy="114264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91440" anchor="b"/>
          <a:p>
            <a:pPr>
              <a:lnSpc>
                <a:spcPct val="100000"/>
              </a:lnSpc>
            </a:pPr>
            <a:r>
              <a:rPr lang="en-US" sz="4000" strike="noStrike">
                <a:solidFill>
                  <a:srgbClr val="242852"/>
                </a:solidFill>
                <a:latin typeface="Franklin Gothic Book"/>
              </a:rPr>
              <a:t>HTML Tags</a:t>
            </a:r>
            <a:endParaRPr/>
          </a:p>
        </p:txBody>
      </p:sp>
      <p:sp>
        <p:nvSpPr>
          <p:cNvPr id="149" name="TextShape 2"/>
          <p:cNvSpPr txBox="1"/>
          <p:nvPr/>
        </p:nvSpPr>
        <p:spPr>
          <a:xfrm>
            <a:off x="914400" y="1447920"/>
            <a:ext cx="7772040" cy="457164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pPr>
              <a:lnSpc>
                <a:spcPct val="100000"/>
              </a:lnSpc>
              <a:buSzPct val="85000"/>
              <a:buFont typeface="Wingdings 2" charset="2"/>
              <a:buChar char=""/>
            </a:pPr>
            <a:r>
              <a:rPr lang="en-US" sz="2600" strike="noStrike">
                <a:solidFill>
                  <a:srgbClr val="000000"/>
                </a:solidFill>
                <a:latin typeface="Perpetua"/>
              </a:rPr>
              <a:t>paragraph tag</a:t>
            </a:r>
            <a:endParaRPr/>
          </a:p>
          <a:p>
            <a:pPr>
              <a:lnSpc>
                <a:spcPct val="100000"/>
              </a:lnSpc>
              <a:buSzPct val="85000"/>
              <a:buFont typeface="Wingdings 2" charset="2"/>
              <a:buChar char=""/>
            </a:pPr>
            <a:r>
              <a:rPr lang="en-US" sz="2600" strike="noStrike">
                <a:solidFill>
                  <a:srgbClr val="000000"/>
                </a:solidFill>
                <a:latin typeface="Perpetua"/>
              </a:rPr>
              <a:t>heading tags</a:t>
            </a:r>
            <a:endParaRPr/>
          </a:p>
          <a:p>
            <a:pPr>
              <a:lnSpc>
                <a:spcPct val="100000"/>
              </a:lnSpc>
              <a:buSzPct val="85000"/>
              <a:buFont typeface="Wingdings 2" charset="2"/>
              <a:buChar char=""/>
            </a:pPr>
            <a:r>
              <a:rPr lang="en-US" sz="2600" strike="noStrike">
                <a:solidFill>
                  <a:srgbClr val="000000"/>
                </a:solidFill>
                <a:latin typeface="Perpetua"/>
              </a:rPr>
              <a:t>formatting tags</a:t>
            </a:r>
            <a:endParaRPr/>
          </a:p>
          <a:p>
            <a:pPr lvl="1">
              <a:lnSpc>
                <a:spcPct val="100000"/>
              </a:lnSpc>
              <a:buSzPct val="85000"/>
              <a:buFont typeface="Wingdings 2" charset="2"/>
              <a:buChar char=""/>
            </a:pPr>
            <a:r>
              <a:rPr lang="en-US" sz="2400" strike="noStrike">
                <a:solidFill>
                  <a:srgbClr val="000000"/>
                </a:solidFill>
                <a:latin typeface="Perpetua"/>
              </a:rPr>
              <a:t>b, strong, i, em, small, sub, sup</a:t>
            </a:r>
            <a:endParaRPr/>
          </a:p>
          <a:p>
            <a:pPr>
              <a:lnSpc>
                <a:spcPct val="100000"/>
              </a:lnSpc>
              <a:buSzPct val="85000"/>
              <a:buFont typeface="Wingdings 2" charset="2"/>
              <a:buChar char=""/>
            </a:pPr>
            <a:r>
              <a:rPr lang="en-US" sz="2600" strike="noStrike">
                <a:solidFill>
                  <a:srgbClr val="000000"/>
                </a:solidFill>
                <a:latin typeface="Perpetua"/>
              </a:rPr>
              <a:t>line breaks</a:t>
            </a:r>
            <a:endParaRPr/>
          </a:p>
          <a:p>
            <a:pPr>
              <a:lnSpc>
                <a:spcPct val="100000"/>
              </a:lnSpc>
              <a:buSzPct val="85000"/>
              <a:buFont typeface="Wingdings 2" charset="2"/>
              <a:buChar char=""/>
            </a:pPr>
            <a:r>
              <a:rPr lang="en-US" sz="2600" strike="noStrike">
                <a:solidFill>
                  <a:srgbClr val="000000"/>
                </a:solidFill>
                <a:latin typeface="Perpetua"/>
              </a:rPr>
              <a:t>comments</a:t>
            </a:r>
            <a:endParaRPr/>
          </a:p>
          <a:p>
            <a:pPr>
              <a:lnSpc>
                <a:spcPct val="100000"/>
              </a:lnSpc>
              <a:buSzPct val="85000"/>
              <a:buFont typeface="Wingdings 2" charset="2"/>
              <a:buChar char=""/>
            </a:pPr>
            <a:r>
              <a:rPr lang="en-US" sz="2600" strike="noStrike">
                <a:solidFill>
                  <a:srgbClr val="000000"/>
                </a:solidFill>
                <a:latin typeface="Perpetua"/>
              </a:rPr>
              <a:t>anchor tags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</p:txBody>
      </p:sp>
    </p:spTree>
  </p:cSld>
  <p:timing>
    <p:tnLst>
      <p:par>
        <p:cTn id="51" dur="indefinite" restart="never" nodeType="tmRoot">
          <p:childTnLst>
            <p:seq>
              <p:cTn id="5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TextShape 1"/>
          <p:cNvSpPr txBox="1"/>
          <p:nvPr/>
        </p:nvSpPr>
        <p:spPr>
          <a:xfrm>
            <a:off x="914400" y="274680"/>
            <a:ext cx="7772040" cy="114264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91440" anchor="b"/>
          <a:p>
            <a:pPr>
              <a:lnSpc>
                <a:spcPct val="100000"/>
              </a:lnSpc>
            </a:pPr>
            <a:r>
              <a:rPr lang="en-US" sz="4000" strike="noStrike">
                <a:solidFill>
                  <a:srgbClr val="242852"/>
                </a:solidFill>
                <a:latin typeface="Franklin Gothic Book"/>
              </a:rPr>
              <a:t>Next topic</a:t>
            </a:r>
            <a:endParaRPr/>
          </a:p>
        </p:txBody>
      </p:sp>
      <p:sp>
        <p:nvSpPr>
          <p:cNvPr id="151" name="TextShape 2"/>
          <p:cNvSpPr txBox="1"/>
          <p:nvPr/>
        </p:nvSpPr>
        <p:spPr>
          <a:xfrm>
            <a:off x="914400" y="1447920"/>
            <a:ext cx="7772040" cy="457164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pPr>
              <a:lnSpc>
                <a:spcPct val="100000"/>
              </a:lnSpc>
              <a:buSzPct val="85000"/>
              <a:buFont typeface="Wingdings 2" charset="2"/>
              <a:buChar char=""/>
            </a:pPr>
            <a:r>
              <a:rPr lang="en-US" sz="2600" strike="noStrike">
                <a:solidFill>
                  <a:srgbClr val="000000"/>
                </a:solidFill>
                <a:latin typeface="Perpetua"/>
              </a:rPr>
              <a:t>Advanced HTML</a:t>
            </a:r>
            <a:endParaRPr/>
          </a:p>
          <a:p>
            <a:pPr>
              <a:lnSpc>
                <a:spcPct val="100000"/>
              </a:lnSpc>
              <a:buSzPct val="85000"/>
              <a:buFont typeface="Wingdings 2" charset="2"/>
              <a:buChar char=""/>
            </a:pPr>
            <a:r>
              <a:rPr lang="en-US" sz="2600" strike="noStrike">
                <a:solidFill>
                  <a:srgbClr val="000000"/>
                </a:solidFill>
                <a:latin typeface="Perpetua"/>
              </a:rPr>
              <a:t>Forms</a:t>
            </a:r>
            <a:endParaRPr/>
          </a:p>
          <a:p>
            <a:pPr>
              <a:lnSpc>
                <a:spcPct val="100000"/>
              </a:lnSpc>
              <a:buSzPct val="85000"/>
              <a:buFont typeface="Wingdings 2" charset="2"/>
              <a:buChar char=""/>
            </a:pPr>
            <a:r>
              <a:rPr lang="en-US" sz="2600" strike="noStrike">
                <a:solidFill>
                  <a:srgbClr val="000000"/>
                </a:solidFill>
                <a:latin typeface="Perpetua"/>
              </a:rPr>
              <a:t>CSS</a:t>
            </a:r>
            <a:endParaRPr/>
          </a:p>
        </p:txBody>
      </p:sp>
    </p:spTree>
  </p:cSld>
  <p:timing>
    <p:tnLst>
      <p:par>
        <p:cTn id="53" dur="indefinite" restart="never" nodeType="tmRoot">
          <p:childTnLst>
            <p:seq>
              <p:cTn id="54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TextShape 1"/>
          <p:cNvSpPr txBox="1"/>
          <p:nvPr/>
        </p:nvSpPr>
        <p:spPr>
          <a:xfrm>
            <a:off x="914400" y="274680"/>
            <a:ext cx="7772040" cy="114264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91440" anchor="b"/>
          <a:p>
            <a:pPr>
              <a:lnSpc>
                <a:spcPct val="100000"/>
              </a:lnSpc>
            </a:pPr>
            <a:r>
              <a:rPr lang="en-US" sz="4000" strike="noStrike">
                <a:solidFill>
                  <a:srgbClr val="242852"/>
                </a:solidFill>
                <a:latin typeface="Franklin Gothic Book"/>
              </a:rPr>
              <a:t>Web Applications</a:t>
            </a:r>
            <a:endParaRPr/>
          </a:p>
        </p:txBody>
      </p:sp>
      <p:sp>
        <p:nvSpPr>
          <p:cNvPr id="103" name="TextShape 2"/>
          <p:cNvSpPr txBox="1"/>
          <p:nvPr/>
        </p:nvSpPr>
        <p:spPr>
          <a:xfrm>
            <a:off x="914400" y="1447920"/>
            <a:ext cx="7772040" cy="457164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pPr>
              <a:lnSpc>
                <a:spcPct val="100000"/>
              </a:lnSpc>
              <a:buSzPct val="85000"/>
              <a:buFont typeface="Wingdings 2" charset="2"/>
              <a:buChar char=""/>
            </a:pPr>
            <a:r>
              <a:rPr lang="en-US" sz="2600" strike="noStrike">
                <a:solidFill>
                  <a:srgbClr val="000000"/>
                </a:solidFill>
                <a:latin typeface="Perpetua"/>
              </a:rPr>
              <a:t>Any application software that runs on a browser</a:t>
            </a:r>
            <a:endParaRPr/>
          </a:p>
          <a:p>
            <a:pPr>
              <a:lnSpc>
                <a:spcPct val="100000"/>
              </a:lnSpc>
              <a:buSzPct val="85000"/>
              <a:buFont typeface="Wingdings 2" charset="2"/>
              <a:buChar char=""/>
            </a:pPr>
            <a:r>
              <a:rPr lang="en-US" sz="2600" strike="noStrike">
                <a:solidFill>
                  <a:srgbClr val="000000"/>
                </a:solidFill>
                <a:latin typeface="Perpetua"/>
              </a:rPr>
              <a:t>Program code is executed on a server and is used/viewed by user via a browser</a:t>
            </a:r>
            <a:endParaRPr/>
          </a:p>
          <a:p>
            <a:pPr>
              <a:lnSpc>
                <a:spcPct val="100000"/>
              </a:lnSpc>
              <a:buSzPct val="85000"/>
              <a:buFont typeface="Wingdings 2" charset="2"/>
              <a:buChar char=""/>
            </a:pPr>
            <a:r>
              <a:rPr lang="en-US" sz="2600" strike="noStrike">
                <a:solidFill>
                  <a:srgbClr val="000000"/>
                </a:solidFill>
                <a:latin typeface="Perpetua"/>
              </a:rPr>
              <a:t>Does not need to be installed on a person’s computer</a:t>
            </a:r>
            <a:endParaRPr/>
          </a:p>
          <a:p>
            <a:pPr>
              <a:lnSpc>
                <a:spcPct val="100000"/>
              </a:lnSpc>
              <a:buSzPct val="85000"/>
              <a:buFont typeface="Wingdings 2" charset="2"/>
              <a:buChar char=""/>
            </a:pPr>
            <a:r>
              <a:rPr lang="en-US" sz="2600" strike="noStrike">
                <a:solidFill>
                  <a:srgbClr val="000000"/>
                </a:solidFill>
                <a:latin typeface="Perpetua"/>
              </a:rPr>
              <a:t>Can be updated once for all users.</a:t>
            </a:r>
            <a:endParaRPr/>
          </a:p>
          <a:p>
            <a:pPr>
              <a:lnSpc>
                <a:spcPct val="100000"/>
              </a:lnSpc>
              <a:buSzPct val="85000"/>
              <a:buFont typeface="Wingdings 2" charset="2"/>
              <a:buChar char=""/>
            </a:pPr>
            <a:r>
              <a:rPr lang="en-US" sz="2600" strike="noStrike">
                <a:solidFill>
                  <a:srgbClr val="000000"/>
                </a:solidFill>
                <a:latin typeface="Perpetua"/>
              </a:rPr>
              <a:t>Popular due to the ubiquity of web browsers</a:t>
            </a:r>
            <a:endParaRPr/>
          </a:p>
          <a:p>
            <a:pPr>
              <a:lnSpc>
                <a:spcPct val="100000"/>
              </a:lnSpc>
              <a:buSzPct val="85000"/>
              <a:buFont typeface="Wingdings 2" charset="2"/>
              <a:buChar char=""/>
            </a:pPr>
            <a:r>
              <a:rPr lang="en-US" sz="2600" strike="noStrike">
                <a:solidFill>
                  <a:srgbClr val="000000"/>
                </a:solidFill>
                <a:latin typeface="Perpetua"/>
              </a:rPr>
              <a:t>Utilizes a number of technologies (Server-side code, HTML, CSS, JavaScript)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</p:txBody>
      </p:sp>
    </p:spTree>
  </p:cSld>
  <p:timing>
    <p:tnLst>
      <p:par>
        <p:cTn id="5" dur="indefinite" restart="never" nodeType="tmRoot">
          <p:childTnLst>
            <p:seq>
              <p:cTn id="6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TextShape 1"/>
          <p:cNvSpPr txBox="1"/>
          <p:nvPr/>
        </p:nvSpPr>
        <p:spPr>
          <a:xfrm>
            <a:off x="914400" y="274680"/>
            <a:ext cx="7772040" cy="114264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91440" anchor="b"/>
          <a:p>
            <a:pPr>
              <a:lnSpc>
                <a:spcPct val="100000"/>
              </a:lnSpc>
            </a:pPr>
            <a:r>
              <a:rPr lang="en-US" sz="4000" strike="noStrike">
                <a:solidFill>
                  <a:srgbClr val="242852"/>
                </a:solidFill>
                <a:latin typeface="Franklin Gothic Book"/>
              </a:rPr>
              <a:t>Structure of MIS 21</a:t>
            </a:r>
            <a:endParaRPr/>
          </a:p>
        </p:txBody>
      </p:sp>
      <p:sp>
        <p:nvSpPr>
          <p:cNvPr id="105" name="TextShape 2"/>
          <p:cNvSpPr txBox="1"/>
          <p:nvPr/>
        </p:nvSpPr>
        <p:spPr>
          <a:xfrm>
            <a:off x="914400" y="1447920"/>
            <a:ext cx="7772040" cy="457164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pPr>
              <a:lnSpc>
                <a:spcPct val="100000"/>
              </a:lnSpc>
              <a:buSzPct val="85000"/>
              <a:buFont typeface="Wingdings 2" charset="2"/>
              <a:buChar char=""/>
            </a:pPr>
            <a:r>
              <a:rPr lang="en-US" sz="2600" strike="noStrike">
                <a:solidFill>
                  <a:srgbClr val="000000"/>
                </a:solidFill>
                <a:latin typeface="Perpetua"/>
              </a:rPr>
              <a:t>Web Overview</a:t>
            </a:r>
            <a:endParaRPr/>
          </a:p>
          <a:p>
            <a:pPr>
              <a:lnSpc>
                <a:spcPct val="100000"/>
              </a:lnSpc>
              <a:buSzPct val="85000"/>
              <a:buFont typeface="Wingdings 2" charset="2"/>
              <a:buChar char=""/>
            </a:pPr>
            <a:r>
              <a:rPr lang="en-US" sz="2600" strike="noStrike">
                <a:solidFill>
                  <a:srgbClr val="000000"/>
                </a:solidFill>
                <a:latin typeface="Perpetua"/>
              </a:rPr>
              <a:t>HTML/CSS</a:t>
            </a:r>
            <a:endParaRPr/>
          </a:p>
          <a:p>
            <a:pPr>
              <a:lnSpc>
                <a:spcPct val="100000"/>
              </a:lnSpc>
              <a:buSzPct val="85000"/>
              <a:buFont typeface="Wingdings 2" charset="2"/>
              <a:buChar char=""/>
            </a:pPr>
            <a:r>
              <a:rPr lang="en-US" sz="2600" strike="noStrike">
                <a:solidFill>
                  <a:srgbClr val="000000"/>
                </a:solidFill>
                <a:latin typeface="Perpetua"/>
              </a:rPr>
              <a:t>Ruby</a:t>
            </a:r>
            <a:endParaRPr/>
          </a:p>
          <a:p>
            <a:pPr>
              <a:lnSpc>
                <a:spcPct val="100000"/>
              </a:lnSpc>
              <a:buSzPct val="85000"/>
              <a:buFont typeface="Wingdings 2" charset="2"/>
              <a:buChar char=""/>
            </a:pPr>
            <a:r>
              <a:rPr lang="en-US" sz="2600" strike="noStrike">
                <a:solidFill>
                  <a:srgbClr val="000000"/>
                </a:solidFill>
                <a:latin typeface="Perpetua"/>
              </a:rPr>
              <a:t>Ruby on Rails Framework</a:t>
            </a:r>
            <a:endParaRPr/>
          </a:p>
          <a:p>
            <a:pPr>
              <a:lnSpc>
                <a:spcPct val="100000"/>
              </a:lnSpc>
              <a:buSzPct val="85000"/>
              <a:buFont typeface="Wingdings 2" charset="2"/>
              <a:buChar char=""/>
            </a:pPr>
            <a:r>
              <a:rPr lang="en-US" sz="2600" strike="noStrike">
                <a:solidFill>
                  <a:srgbClr val="000000"/>
                </a:solidFill>
                <a:latin typeface="Perpetua"/>
              </a:rPr>
              <a:t>By the end of this course you will be ready to create your own web applications that may be used for MIS 121/MIS 122</a:t>
            </a:r>
            <a:endParaRPr/>
          </a:p>
        </p:txBody>
      </p:sp>
    </p:spTree>
  </p:cSld>
  <p:timing>
    <p:tnLst>
      <p:par>
        <p:cTn id="7" dur="indefinite" restart="never" nodeType="tmRoot">
          <p:childTnLst>
            <p:seq>
              <p:cTn id="8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TextShape 1"/>
          <p:cNvSpPr txBox="1"/>
          <p:nvPr/>
        </p:nvSpPr>
        <p:spPr>
          <a:xfrm>
            <a:off x="1295280" y="3200400"/>
            <a:ext cx="6400440" cy="159984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pPr algn="ctr">
              <a:lnSpc>
                <a:spcPct val="100000"/>
              </a:lnSpc>
            </a:pPr>
            <a:r>
              <a:rPr lang="en-PH" sz="2600" strike="noStrike">
                <a:solidFill>
                  <a:srgbClr val="242852"/>
                </a:solidFill>
                <a:latin typeface="Perpetua"/>
              </a:rPr>
              <a:t>MIS 21</a:t>
            </a:r>
            <a:endParaRPr/>
          </a:p>
          <a:p>
            <a:pPr algn="ctr">
              <a:lnSpc>
                <a:spcPct val="100000"/>
              </a:lnSpc>
            </a:pPr>
            <a:r>
              <a:rPr lang="en-PH" sz="2600" strike="noStrike">
                <a:solidFill>
                  <a:srgbClr val="242852"/>
                </a:solidFill>
                <a:latin typeface="Perpetua"/>
              </a:rPr>
              <a:t>R. Alampay, C. Ruiz, N. Victorino</a:t>
            </a:r>
            <a:endParaRPr/>
          </a:p>
          <a:p>
            <a:pPr algn="ctr">
              <a:lnSpc>
                <a:spcPct val="100000"/>
              </a:lnSpc>
            </a:pPr>
            <a:endParaRPr/>
          </a:p>
        </p:txBody>
      </p:sp>
      <p:sp>
        <p:nvSpPr>
          <p:cNvPr id="107" name="TextShape 2"/>
          <p:cNvSpPr txBox="1"/>
          <p:nvPr/>
        </p:nvSpPr>
        <p:spPr>
          <a:xfrm>
            <a:off x="457200" y="1505880"/>
            <a:ext cx="8229240" cy="146952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91440" anchor="ctr"/>
          <a:p>
            <a:pPr algn="ctr">
              <a:lnSpc>
                <a:spcPct val="100000"/>
              </a:lnSpc>
            </a:pPr>
            <a:r>
              <a:rPr lang="en-US" sz="4000" strike="noStrike">
                <a:solidFill>
                  <a:srgbClr val="ffffff"/>
                </a:solidFill>
                <a:latin typeface="Franklin Gothic Book"/>
              </a:rPr>
              <a:t>The Web Environment and Web Technologies</a:t>
            </a:r>
            <a:endParaRPr/>
          </a:p>
        </p:txBody>
      </p:sp>
    </p:spTree>
  </p:cSld>
  <p:timing>
    <p:tnLst>
      <p:par>
        <p:cTn id="9" dur="indefinite" restart="never" nodeType="tmRoot">
          <p:childTnLst>
            <p:seq>
              <p:cTn id="10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TextShape 1"/>
          <p:cNvSpPr txBox="1"/>
          <p:nvPr/>
        </p:nvSpPr>
        <p:spPr>
          <a:xfrm>
            <a:off x="914400" y="274680"/>
            <a:ext cx="7772040" cy="114264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91440" anchor="b"/>
          <a:p>
            <a:pPr>
              <a:lnSpc>
                <a:spcPct val="100000"/>
              </a:lnSpc>
            </a:pPr>
            <a:r>
              <a:rPr lang="en-US" sz="4000" strike="noStrike">
                <a:solidFill>
                  <a:srgbClr val="242852"/>
                </a:solidFill>
                <a:latin typeface="Franklin Gothic Book"/>
              </a:rPr>
              <a:t>Learning Objectives</a:t>
            </a:r>
            <a:endParaRPr/>
          </a:p>
        </p:txBody>
      </p:sp>
      <p:sp>
        <p:nvSpPr>
          <p:cNvPr id="109" name="TextShape 2"/>
          <p:cNvSpPr txBox="1"/>
          <p:nvPr/>
        </p:nvSpPr>
        <p:spPr>
          <a:xfrm>
            <a:off x="914400" y="1447920"/>
            <a:ext cx="7772040" cy="457164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pPr>
              <a:lnSpc>
                <a:spcPct val="100000"/>
              </a:lnSpc>
              <a:buSzPct val="85000"/>
              <a:buFont typeface="Wingdings 2" charset="2"/>
              <a:buChar char=""/>
            </a:pPr>
            <a:r>
              <a:rPr lang="en-US" sz="2600" strike="noStrike">
                <a:solidFill>
                  <a:srgbClr val="000000"/>
                </a:solidFill>
                <a:latin typeface="Perpetua"/>
              </a:rPr>
              <a:t>Brief history of web computing</a:t>
            </a:r>
            <a:endParaRPr/>
          </a:p>
          <a:p>
            <a:pPr>
              <a:lnSpc>
                <a:spcPct val="100000"/>
              </a:lnSpc>
              <a:buSzPct val="85000"/>
              <a:buFont typeface="Wingdings 2" charset="2"/>
              <a:buChar char=""/>
            </a:pPr>
            <a:r>
              <a:rPr lang="en-US" sz="2600" strike="noStrike">
                <a:solidFill>
                  <a:srgbClr val="000000"/>
                </a:solidFill>
                <a:latin typeface="Perpetua"/>
              </a:rPr>
              <a:t>Define internet and internet technologies</a:t>
            </a:r>
            <a:endParaRPr/>
          </a:p>
          <a:p>
            <a:pPr>
              <a:lnSpc>
                <a:spcPct val="100000"/>
              </a:lnSpc>
              <a:buSzPct val="85000"/>
              <a:buFont typeface="Wingdings 2" charset="2"/>
              <a:buChar char=""/>
            </a:pPr>
            <a:r>
              <a:rPr lang="en-US" sz="2600" strike="noStrike">
                <a:solidFill>
                  <a:srgbClr val="000000"/>
                </a:solidFill>
                <a:latin typeface="Perpetua"/>
              </a:rPr>
              <a:t>Understand browser and server interactions in WWW</a:t>
            </a:r>
            <a:endParaRPr/>
          </a:p>
          <a:p>
            <a:pPr>
              <a:lnSpc>
                <a:spcPct val="100000"/>
              </a:lnSpc>
              <a:buSzPct val="85000"/>
              <a:buFont typeface="Wingdings 2" charset="2"/>
              <a:buChar char=""/>
            </a:pPr>
            <a:r>
              <a:rPr lang="en-US" sz="2600" strike="noStrike">
                <a:solidFill>
                  <a:srgbClr val="000000"/>
                </a:solidFill>
                <a:latin typeface="Perpetua"/>
              </a:rPr>
              <a:t>Understand internet protocols</a:t>
            </a:r>
            <a:endParaRPr/>
          </a:p>
          <a:p>
            <a:pPr>
              <a:lnSpc>
                <a:spcPct val="100000"/>
              </a:lnSpc>
              <a:buSzPct val="85000"/>
              <a:buFont typeface="Wingdings 2" charset="2"/>
              <a:buChar char=""/>
            </a:pPr>
            <a:r>
              <a:rPr lang="en-US" sz="2600" strike="noStrike">
                <a:solidFill>
                  <a:srgbClr val="000000"/>
                </a:solidFill>
                <a:latin typeface="Perpetua"/>
              </a:rPr>
              <a:t>Understand distinction between client-side and server-side execution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</p:txBody>
      </p:sp>
    </p:spTree>
  </p:cSld>
  <p:timing>
    <p:tnLst>
      <p:par>
        <p:cTn id="11" dur="indefinite" restart="never" nodeType="tmRoot">
          <p:childTnLst>
            <p:seq>
              <p:cTn id="1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TextShape 1"/>
          <p:cNvSpPr txBox="1"/>
          <p:nvPr/>
        </p:nvSpPr>
        <p:spPr>
          <a:xfrm>
            <a:off x="914400" y="274680"/>
            <a:ext cx="7772040" cy="114264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91440" anchor="b"/>
          <a:p>
            <a:pPr>
              <a:lnSpc>
                <a:spcPct val="100000"/>
              </a:lnSpc>
            </a:pPr>
            <a:r>
              <a:rPr lang="en-US" sz="4000" strike="noStrike">
                <a:solidFill>
                  <a:srgbClr val="242852"/>
                </a:solidFill>
                <a:latin typeface="Franklin Gothic Book"/>
              </a:rPr>
              <a:t>History</a:t>
            </a:r>
            <a:endParaRPr/>
          </a:p>
        </p:txBody>
      </p:sp>
      <p:sp>
        <p:nvSpPr>
          <p:cNvPr id="111" name="TextShape 2"/>
          <p:cNvSpPr txBox="1"/>
          <p:nvPr/>
        </p:nvSpPr>
        <p:spPr>
          <a:xfrm>
            <a:off x="914400" y="1447920"/>
            <a:ext cx="7772040" cy="457164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pPr>
              <a:lnSpc>
                <a:spcPct val="100000"/>
              </a:lnSpc>
              <a:buSzPct val="85000"/>
              <a:buFont typeface="Wingdings 2" charset="2"/>
              <a:buChar char=""/>
            </a:pPr>
            <a:r>
              <a:rPr lang="en-US" sz="2600" strike="noStrike">
                <a:solidFill>
                  <a:srgbClr val="000000"/>
                </a:solidFill>
                <a:latin typeface="Perpetua"/>
              </a:rPr>
              <a:t>70s - 80s – Client/Server model of computing</a:t>
            </a:r>
            <a:endParaRPr/>
          </a:p>
          <a:p>
            <a:pPr lvl="1">
              <a:lnSpc>
                <a:spcPct val="100000"/>
              </a:lnSpc>
              <a:buSzPct val="85000"/>
              <a:buFont typeface="Wingdings 2" charset="2"/>
              <a:buChar char=""/>
            </a:pPr>
            <a:r>
              <a:rPr lang="en-US" sz="2400" strike="noStrike">
                <a:solidFill>
                  <a:srgbClr val="000000"/>
                </a:solidFill>
                <a:latin typeface="Perpetua"/>
              </a:rPr>
              <a:t>Applications/Logic ran on a server</a:t>
            </a:r>
            <a:endParaRPr/>
          </a:p>
          <a:p>
            <a:pPr lvl="1">
              <a:lnSpc>
                <a:spcPct val="100000"/>
              </a:lnSpc>
              <a:buSzPct val="85000"/>
              <a:buFont typeface="Wingdings 2" charset="2"/>
              <a:buChar char=""/>
            </a:pPr>
            <a:r>
              <a:rPr lang="en-US" sz="2400" strike="noStrike">
                <a:solidFill>
                  <a:srgbClr val="000000"/>
                </a:solidFill>
                <a:latin typeface="Perpetua"/>
              </a:rPr>
              <a:t>Individual machines ran clients w/c connect to server</a:t>
            </a:r>
            <a:endParaRPr/>
          </a:p>
          <a:p>
            <a:pPr lvl="1">
              <a:lnSpc>
                <a:spcPct val="100000"/>
              </a:lnSpc>
              <a:buSzPct val="85000"/>
              <a:buFont typeface="Wingdings 2" charset="2"/>
              <a:buChar char=""/>
            </a:pPr>
            <a:r>
              <a:rPr lang="en-US" sz="2400" strike="noStrike">
                <a:solidFill>
                  <a:srgbClr val="000000"/>
                </a:solidFill>
                <a:latin typeface="Perpetua"/>
              </a:rPr>
              <a:t>Reduced cost of processing</a:t>
            </a:r>
            <a:endParaRPr/>
          </a:p>
          <a:p>
            <a:pPr>
              <a:lnSpc>
                <a:spcPct val="100000"/>
              </a:lnSpc>
              <a:buSzPct val="85000"/>
              <a:buFont typeface="Wingdings 2" charset="2"/>
              <a:buChar char=""/>
            </a:pPr>
            <a:r>
              <a:rPr lang="en-US" sz="2600" strike="noStrike">
                <a:solidFill>
                  <a:srgbClr val="000000"/>
                </a:solidFill>
                <a:latin typeface="Perpetua"/>
              </a:rPr>
              <a:t>ARPANET – research network between universities</a:t>
            </a:r>
            <a:endParaRPr/>
          </a:p>
          <a:p>
            <a:pPr lvl="2">
              <a:lnSpc>
                <a:spcPct val="100000"/>
              </a:lnSpc>
              <a:buSzPct val="85000"/>
              <a:buFont typeface="Wingdings 2" charset="2"/>
              <a:buChar char=""/>
            </a:pPr>
            <a:r>
              <a:rPr lang="en-US" sz="2000" strike="noStrike">
                <a:solidFill>
                  <a:srgbClr val="000000"/>
                </a:solidFill>
                <a:latin typeface="Perpetua"/>
              </a:rPr>
              <a:t>Predecessor of the internet</a:t>
            </a:r>
            <a:endParaRPr/>
          </a:p>
          <a:p>
            <a:pPr lvl="1">
              <a:lnSpc>
                <a:spcPct val="100000"/>
              </a:lnSpc>
              <a:buSzPct val="85000"/>
              <a:buFont typeface="Wingdings 2" charset="2"/>
              <a:buChar char=""/>
            </a:pPr>
            <a:r>
              <a:rPr lang="en-US" sz="2400" strike="noStrike">
                <a:solidFill>
                  <a:srgbClr val="000000"/>
                </a:solidFill>
                <a:latin typeface="Perpetua"/>
              </a:rPr>
              <a:t>The term “internet” is first defined in RFC 675</a:t>
            </a:r>
            <a:endParaRPr/>
          </a:p>
          <a:p>
            <a:pPr lvl="1">
              <a:lnSpc>
                <a:spcPct val="100000"/>
              </a:lnSpc>
              <a:buSzPct val="85000"/>
              <a:buFont typeface="Wingdings 2" charset="2"/>
              <a:buChar char=""/>
            </a:pPr>
            <a:r>
              <a:rPr lang="en-US" sz="2400" strike="noStrike">
                <a:solidFill>
                  <a:srgbClr val="000000"/>
                </a:solidFill>
                <a:latin typeface="Perpetua"/>
              </a:rPr>
              <a:t>1989 – Tim Berners-Lee wrote a proposal defining the “World Wide Web”</a:t>
            </a:r>
            <a:endParaRPr/>
          </a:p>
          <a:p>
            <a:pPr lvl="2">
              <a:lnSpc>
                <a:spcPct val="100000"/>
              </a:lnSpc>
              <a:buSzPct val="85000"/>
              <a:buFont typeface="Wingdings 2" charset="2"/>
              <a:buChar char=""/>
            </a:pPr>
            <a:r>
              <a:rPr lang="en-US" sz="2000" strike="noStrike">
                <a:solidFill>
                  <a:srgbClr val="000000"/>
                </a:solidFill>
                <a:latin typeface="Perpetua"/>
              </a:rPr>
              <a:t>A “web” of “hypertext documents” to be viewed by “browsers” usings a Client/Server architecture</a:t>
            </a:r>
            <a:endParaRPr/>
          </a:p>
          <a:p>
            <a:endParaRPr/>
          </a:p>
        </p:txBody>
      </p:sp>
    </p:spTree>
  </p:cSld>
  <p:timing>
    <p:tnLst>
      <p:par>
        <p:cTn id="13" dur="indefinite" restart="never" nodeType="tmRoot">
          <p:childTnLst>
            <p:seq>
              <p:cTn id="14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TextShape 1"/>
          <p:cNvSpPr txBox="1"/>
          <p:nvPr/>
        </p:nvSpPr>
        <p:spPr>
          <a:xfrm>
            <a:off x="914400" y="274680"/>
            <a:ext cx="7772040" cy="114264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91440" anchor="b"/>
          <a:p>
            <a:pPr>
              <a:lnSpc>
                <a:spcPct val="100000"/>
              </a:lnSpc>
            </a:pPr>
            <a:r>
              <a:rPr lang="en-US" sz="4000" strike="noStrike">
                <a:solidFill>
                  <a:srgbClr val="242852"/>
                </a:solidFill>
                <a:latin typeface="Franklin Gothic Book"/>
              </a:rPr>
              <a:t>History</a:t>
            </a:r>
            <a:endParaRPr/>
          </a:p>
        </p:txBody>
      </p:sp>
      <p:sp>
        <p:nvSpPr>
          <p:cNvPr id="113" name="TextShape 2"/>
          <p:cNvSpPr txBox="1"/>
          <p:nvPr/>
        </p:nvSpPr>
        <p:spPr>
          <a:xfrm>
            <a:off x="914400" y="1447920"/>
            <a:ext cx="7772040" cy="457164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pPr>
              <a:lnSpc>
                <a:spcPct val="100000"/>
              </a:lnSpc>
              <a:buSzPct val="85000"/>
              <a:buFont typeface="Wingdings 2" charset="2"/>
              <a:buChar char=""/>
            </a:pPr>
            <a:r>
              <a:rPr lang="en-US" sz="2600" strike="noStrike">
                <a:solidFill>
                  <a:srgbClr val="000000"/>
                </a:solidFill>
                <a:latin typeface="Perpetua"/>
              </a:rPr>
              <a:t>90s  </a:t>
            </a:r>
            <a:endParaRPr/>
          </a:p>
          <a:p>
            <a:pPr lvl="1">
              <a:lnSpc>
                <a:spcPct val="100000"/>
              </a:lnSpc>
              <a:buSzPct val="85000"/>
              <a:buFont typeface="Wingdings 2" charset="2"/>
              <a:buChar char=""/>
            </a:pPr>
            <a:r>
              <a:rPr lang="en-US" sz="2400" strike="noStrike">
                <a:solidFill>
                  <a:srgbClr val="000000"/>
                </a:solidFill>
                <a:latin typeface="Perpetua"/>
              </a:rPr>
              <a:t>Widespread use of computers in business</a:t>
            </a:r>
            <a:endParaRPr/>
          </a:p>
          <a:p>
            <a:pPr lvl="1">
              <a:lnSpc>
                <a:spcPct val="100000"/>
              </a:lnSpc>
              <a:buSzPct val="85000"/>
              <a:buFont typeface="Wingdings 2" charset="2"/>
              <a:buChar char=""/>
            </a:pPr>
            <a:r>
              <a:rPr lang="en-US" sz="2400" strike="noStrike">
                <a:solidFill>
                  <a:srgbClr val="000000"/>
                </a:solidFill>
                <a:latin typeface="Perpetua"/>
              </a:rPr>
              <a:t>Beginnings of world wide web as it is known today</a:t>
            </a:r>
            <a:endParaRPr/>
          </a:p>
          <a:p>
            <a:pPr lvl="1">
              <a:lnSpc>
                <a:spcPct val="100000"/>
              </a:lnSpc>
              <a:buSzPct val="85000"/>
              <a:buFont typeface="Wingdings 2" charset="2"/>
              <a:buChar char=""/>
            </a:pPr>
            <a:r>
              <a:rPr lang="en-US" sz="2400" strike="noStrike">
                <a:solidFill>
                  <a:srgbClr val="000000"/>
                </a:solidFill>
                <a:latin typeface="Perpetua"/>
              </a:rPr>
              <a:t>Beginnings of E-Commerce</a:t>
            </a:r>
            <a:endParaRPr/>
          </a:p>
          <a:p>
            <a:pPr lvl="1">
              <a:lnSpc>
                <a:spcPct val="100000"/>
              </a:lnSpc>
              <a:buSzPct val="85000"/>
              <a:buFont typeface="Wingdings 2" charset="2"/>
              <a:buChar char=""/>
            </a:pPr>
            <a:r>
              <a:rPr lang="en-US" sz="2400" strike="noStrike">
                <a:solidFill>
                  <a:srgbClr val="000000"/>
                </a:solidFill>
                <a:latin typeface="Perpetua"/>
              </a:rPr>
              <a:t>Dot com boom</a:t>
            </a:r>
            <a:endParaRPr/>
          </a:p>
          <a:p>
            <a:pPr lvl="1">
              <a:lnSpc>
                <a:spcPct val="100000"/>
              </a:lnSpc>
              <a:buSzPct val="85000"/>
              <a:buFont typeface="Wingdings 2" charset="2"/>
              <a:buChar char=""/>
            </a:pPr>
            <a:r>
              <a:rPr lang="en-US" sz="2400" strike="noStrike">
                <a:solidFill>
                  <a:srgbClr val="000000"/>
                </a:solidFill>
                <a:latin typeface="Perpetua"/>
              </a:rPr>
              <a:t>Internet usage grows 100% yearly</a:t>
            </a:r>
            <a:endParaRPr/>
          </a:p>
          <a:p>
            <a:pPr lvl="2">
              <a:lnSpc>
                <a:spcPct val="100000"/>
              </a:lnSpc>
              <a:buSzPct val="85000"/>
              <a:buFont typeface="Wingdings 2" charset="2"/>
              <a:buChar char=""/>
            </a:pPr>
            <a:r>
              <a:rPr lang="en-US" sz="2000" strike="noStrike">
                <a:solidFill>
                  <a:srgbClr val="000000"/>
                </a:solidFill>
                <a:latin typeface="Perpetua"/>
              </a:rPr>
              <a:t>Growth is attributed to lack of  centralized administration</a:t>
            </a:r>
            <a:endParaRPr/>
          </a:p>
          <a:p>
            <a:pPr>
              <a:lnSpc>
                <a:spcPct val="100000"/>
              </a:lnSpc>
              <a:buSzPct val="85000"/>
              <a:buFont typeface="Wingdings 2" charset="2"/>
              <a:buChar char=""/>
            </a:pPr>
            <a:r>
              <a:rPr lang="en-US" sz="2600" strike="noStrike">
                <a:solidFill>
                  <a:srgbClr val="000000"/>
                </a:solidFill>
                <a:latin typeface="Perpetua"/>
              </a:rPr>
              <a:t>Christmas 1990 – The first web browser is created by Tim Berners-Lee</a:t>
            </a:r>
            <a:endParaRPr/>
          </a:p>
          <a:p>
            <a:pPr>
              <a:lnSpc>
                <a:spcPct val="100000"/>
              </a:lnSpc>
              <a:buSzPct val="85000"/>
              <a:buFont typeface="Wingdings 2" charset="2"/>
              <a:buChar char=""/>
            </a:pPr>
            <a:r>
              <a:rPr lang="en-US" sz="2600" strike="noStrike">
                <a:solidFill>
                  <a:srgbClr val="000000"/>
                </a:solidFill>
                <a:latin typeface="Perpetua"/>
              </a:rPr>
              <a:t>Around 1994 – Philippines gets connected to Internet</a:t>
            </a:r>
            <a:endParaRPr/>
          </a:p>
        </p:txBody>
      </p:sp>
    </p:spTree>
  </p:cSld>
  <p:timing>
    <p:tnLst>
      <p:par>
        <p:cTn id="15" dur="indefinite" restart="never" nodeType="tmRoot">
          <p:childTnLst>
            <p:seq>
              <p:cTn id="16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TextShape 1"/>
          <p:cNvSpPr txBox="1"/>
          <p:nvPr/>
        </p:nvSpPr>
        <p:spPr>
          <a:xfrm>
            <a:off x="914400" y="274680"/>
            <a:ext cx="7772040" cy="114264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91440" anchor="b"/>
          <a:p>
            <a:pPr>
              <a:lnSpc>
                <a:spcPct val="100000"/>
              </a:lnSpc>
            </a:pPr>
            <a:r>
              <a:rPr lang="en-US" sz="4000" strike="noStrike">
                <a:solidFill>
                  <a:srgbClr val="242852"/>
                </a:solidFill>
                <a:latin typeface="Franklin Gothic Book"/>
              </a:rPr>
              <a:t>History</a:t>
            </a:r>
            <a:endParaRPr/>
          </a:p>
        </p:txBody>
      </p:sp>
      <p:sp>
        <p:nvSpPr>
          <p:cNvPr id="115" name="TextShape 2"/>
          <p:cNvSpPr txBox="1"/>
          <p:nvPr/>
        </p:nvSpPr>
        <p:spPr>
          <a:xfrm>
            <a:off x="914400" y="1447920"/>
            <a:ext cx="7772040" cy="457164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pPr>
              <a:lnSpc>
                <a:spcPct val="100000"/>
              </a:lnSpc>
              <a:buSzPct val="85000"/>
              <a:buFont typeface="Wingdings 2" charset="2"/>
              <a:buChar char=""/>
            </a:pPr>
            <a:r>
              <a:rPr lang="en-US" sz="2600" strike="noStrike">
                <a:solidFill>
                  <a:srgbClr val="000000"/>
                </a:solidFill>
                <a:latin typeface="Perpetua"/>
              </a:rPr>
              <a:t>Early 00s</a:t>
            </a:r>
            <a:endParaRPr/>
          </a:p>
          <a:p>
            <a:pPr lvl="1">
              <a:lnSpc>
                <a:spcPct val="100000"/>
              </a:lnSpc>
              <a:buSzPct val="85000"/>
              <a:buFont typeface="Wingdings 2" charset="2"/>
              <a:buChar char=""/>
            </a:pPr>
            <a:r>
              <a:rPr lang="en-US" sz="2400" strike="noStrike">
                <a:solidFill>
                  <a:srgbClr val="000000"/>
                </a:solidFill>
                <a:latin typeface="Perpetua"/>
              </a:rPr>
              <a:t>Web 2.0</a:t>
            </a:r>
            <a:endParaRPr/>
          </a:p>
          <a:p>
            <a:pPr lvl="2">
              <a:lnSpc>
                <a:spcPct val="100000"/>
              </a:lnSpc>
              <a:buSzPct val="85000"/>
              <a:buFont typeface="Wingdings 2" charset="2"/>
              <a:buChar char=""/>
            </a:pPr>
            <a:r>
              <a:rPr lang="en-US" sz="2000" strike="noStrike">
                <a:solidFill>
                  <a:srgbClr val="000000"/>
                </a:solidFill>
                <a:latin typeface="Perpetua"/>
              </a:rPr>
              <a:t>Rich internet experiences/Multimedia/Video Streaming</a:t>
            </a:r>
            <a:endParaRPr/>
          </a:p>
          <a:p>
            <a:pPr lvl="2">
              <a:lnSpc>
                <a:spcPct val="100000"/>
              </a:lnSpc>
              <a:buSzPct val="85000"/>
              <a:buFont typeface="Wingdings 2" charset="2"/>
              <a:buChar char=""/>
            </a:pPr>
            <a:r>
              <a:rPr lang="en-US" sz="2000" strike="noStrike">
                <a:solidFill>
                  <a:srgbClr val="000000"/>
                </a:solidFill>
                <a:latin typeface="Perpetua"/>
              </a:rPr>
              <a:t>Social media</a:t>
            </a:r>
            <a:endParaRPr/>
          </a:p>
          <a:p>
            <a:pPr lvl="2">
              <a:lnSpc>
                <a:spcPct val="100000"/>
              </a:lnSpc>
              <a:buSzPct val="85000"/>
              <a:buFont typeface="Wingdings 2" charset="2"/>
              <a:buChar char=""/>
            </a:pPr>
            <a:r>
              <a:rPr lang="en-US" sz="2000" strike="noStrike">
                <a:solidFill>
                  <a:srgbClr val="000000"/>
                </a:solidFill>
                <a:latin typeface="Perpetua"/>
              </a:rPr>
              <a:t>Second dot com boom</a:t>
            </a:r>
            <a:endParaRPr/>
          </a:p>
          <a:p>
            <a:pPr lvl="1">
              <a:lnSpc>
                <a:spcPct val="100000"/>
              </a:lnSpc>
              <a:buSzPct val="85000"/>
              <a:buFont typeface="Wingdings 2" charset="2"/>
              <a:buChar char=""/>
            </a:pPr>
            <a:r>
              <a:rPr lang="en-US" sz="2400" strike="noStrike">
                <a:solidFill>
                  <a:srgbClr val="000000"/>
                </a:solidFill>
                <a:latin typeface="Perpetua"/>
              </a:rPr>
              <a:t>Late 00s</a:t>
            </a:r>
            <a:endParaRPr/>
          </a:p>
          <a:p>
            <a:pPr lvl="2">
              <a:lnSpc>
                <a:spcPct val="100000"/>
              </a:lnSpc>
              <a:buSzPct val="85000"/>
              <a:buFont typeface="Wingdings 2" charset="2"/>
              <a:buChar char=""/>
            </a:pPr>
            <a:r>
              <a:rPr lang="en-US" sz="2000" strike="noStrike">
                <a:solidFill>
                  <a:srgbClr val="000000"/>
                </a:solidFill>
                <a:latin typeface="Perpetua"/>
              </a:rPr>
              <a:t>Mobile Web</a:t>
            </a:r>
            <a:endParaRPr/>
          </a:p>
          <a:p>
            <a:pPr lvl="2">
              <a:lnSpc>
                <a:spcPct val="100000"/>
              </a:lnSpc>
              <a:buSzPct val="85000"/>
              <a:buFont typeface="Wingdings 2" charset="2"/>
              <a:buChar char=""/>
            </a:pPr>
            <a:r>
              <a:rPr lang="en-US" sz="2000" strike="noStrike">
                <a:solidFill>
                  <a:srgbClr val="000000"/>
                </a:solidFill>
                <a:latin typeface="Perpetua"/>
              </a:rPr>
              <a:t>APIs</a:t>
            </a:r>
            <a:endParaRPr/>
          </a:p>
          <a:p>
            <a:pPr>
              <a:lnSpc>
                <a:spcPct val="100000"/>
              </a:lnSpc>
              <a:buSzPct val="85000"/>
              <a:buFont typeface="Wingdings 2" charset="2"/>
              <a:buChar char=""/>
            </a:pPr>
            <a:r>
              <a:rPr lang="en-US" sz="2600" strike="noStrike">
                <a:solidFill>
                  <a:srgbClr val="000000"/>
                </a:solidFill>
                <a:latin typeface="Perpetua"/>
              </a:rPr>
              <a:t>10s</a:t>
            </a:r>
            <a:endParaRPr/>
          </a:p>
          <a:p>
            <a:pPr lvl="1">
              <a:lnSpc>
                <a:spcPct val="100000"/>
              </a:lnSpc>
              <a:buSzPct val="85000"/>
              <a:buFont typeface="Wingdings 2" charset="2"/>
              <a:buChar char=""/>
            </a:pPr>
            <a:r>
              <a:rPr lang="en-US" sz="2400" strike="noStrike">
                <a:solidFill>
                  <a:srgbClr val="000000"/>
                </a:solidFill>
                <a:latin typeface="Perpetua"/>
              </a:rPr>
              <a:t>Smartphones as the main medium to access the internet</a:t>
            </a:r>
            <a:endParaRPr/>
          </a:p>
          <a:p>
            <a:pPr lvl="1">
              <a:lnSpc>
                <a:spcPct val="100000"/>
              </a:lnSpc>
              <a:buSzPct val="85000"/>
              <a:buFont typeface="Wingdings 2" charset="2"/>
              <a:buChar char=""/>
            </a:pPr>
            <a:r>
              <a:rPr lang="en-US" sz="2400" strike="noStrike">
                <a:solidFill>
                  <a:srgbClr val="000000"/>
                </a:solidFill>
                <a:latin typeface="Perpetua"/>
              </a:rPr>
              <a:t>Growth of Apps</a:t>
            </a:r>
            <a:endParaRPr/>
          </a:p>
          <a:p>
            <a:endParaRPr/>
          </a:p>
          <a:p>
            <a:endParaRPr/>
          </a:p>
          <a:p>
            <a:endParaRPr/>
          </a:p>
          <a:p>
            <a:endParaRPr/>
          </a:p>
          <a:p>
            <a:endParaRPr/>
          </a:p>
        </p:txBody>
      </p:sp>
    </p:spTree>
  </p:cSld>
  <p:timing>
    <p:tnLst>
      <p:par>
        <p:cTn id="17" dur="indefinite" restart="never" nodeType="tmRoot">
          <p:childTnLst>
            <p:seq>
              <p:cTn id="18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>discs_template.potx</Template>
  <TotalTime>902</TotalTime>
  <Application>LibreOffice/4.4.2.2$Linux_X86_64 LibreOffice_project/40m0$Build-2</Application>
  <Paragraphs>171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2014-01-31T09:55:37Z</dcterms:created>
  <dc:creator>Marlene M. De Leon</dc:creator>
  <dc:language>en-PH</dc:language>
  <dcterms:modified xsi:type="dcterms:W3CDTF">2015-06-07T18:38:36Z</dcterms:modified>
  <cp:revision>28</cp:revision>
  <dc:title>MIS 101 Introduction to Information Systems and Computer Science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14.0000</vt:lpwstr>
  </property>
  <property fmtid="{D5CDD505-2E9C-101B-9397-08002B2CF9AE}" pid="3" name="HiddenSlides">
    <vt:i4>0</vt:i4>
  </property>
  <property fmtid="{D5CDD505-2E9C-101B-9397-08002B2CF9AE}" pid="4" name="HyperlinksChanged">
    <vt:bool>0</vt:bool>
  </property>
  <property fmtid="{D5CDD505-2E9C-101B-9397-08002B2CF9AE}" pid="5" name="LinksUpToDate">
    <vt:bool>0</vt:bool>
  </property>
  <property fmtid="{D5CDD505-2E9C-101B-9397-08002B2CF9AE}" pid="6" name="MMClips">
    <vt:i4>0</vt:i4>
  </property>
  <property fmtid="{D5CDD505-2E9C-101B-9397-08002B2CF9AE}" pid="7" name="Notes">
    <vt:i4>0</vt:i4>
  </property>
  <property fmtid="{D5CDD505-2E9C-101B-9397-08002B2CF9AE}" pid="8" name="PresentationFormat">
    <vt:lpwstr>On-screen Show (4:3)</vt:lpwstr>
  </property>
  <property fmtid="{D5CDD505-2E9C-101B-9397-08002B2CF9AE}" pid="9" name="ScaleCrop">
    <vt:bool>0</vt:bool>
  </property>
  <property fmtid="{D5CDD505-2E9C-101B-9397-08002B2CF9AE}" pid="10" name="ShareDoc">
    <vt:bool>0</vt:bool>
  </property>
  <property fmtid="{D5CDD505-2E9C-101B-9397-08002B2CF9AE}" pid="11" name="Slides">
    <vt:i4>27</vt:i4>
  </property>
</Properties>
</file>